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93490E-3E47-41C4-8692-9DF1C0373BC5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42B132-674D-4935-B7E6-FF5C0C98A7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ultyfocus.com/articles/teaching-professor-blog/getting-students-to-act-on-our-feedbac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Molding and Growing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How </a:t>
            </a:r>
            <a:r>
              <a:rPr lang="en-US" sz="3600" dirty="0"/>
              <a:t>to be a better teacher through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professional </a:t>
            </a:r>
            <a:r>
              <a:rPr lang="en-US" sz="3600" dirty="0"/>
              <a:t>development opportunities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Julie Saam</a:t>
            </a:r>
          </a:p>
          <a:p>
            <a:r>
              <a:rPr lang="en-US" dirty="0" smtClean="0"/>
              <a:t>Associate Professor of Education</a:t>
            </a:r>
          </a:p>
          <a:p>
            <a:r>
              <a:rPr lang="en-US" dirty="0" smtClean="0"/>
              <a:t>FACET Class of 2006</a:t>
            </a:r>
          </a:p>
          <a:p>
            <a:r>
              <a:rPr lang="en-US" dirty="0" smtClean="0"/>
              <a:t>Indiana University Kokomo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teaching</a:t>
            </a:r>
          </a:p>
          <a:p>
            <a:r>
              <a:rPr lang="en-US" dirty="0" smtClean="0"/>
              <a:t>Improved student learning</a:t>
            </a:r>
          </a:p>
          <a:p>
            <a:r>
              <a:rPr lang="en-US" dirty="0" smtClean="0"/>
              <a:t>Improved course evaluations</a:t>
            </a:r>
          </a:p>
          <a:p>
            <a:r>
              <a:rPr lang="en-US" dirty="0" smtClean="0"/>
              <a:t>Inclusions for annual reports</a:t>
            </a:r>
          </a:p>
          <a:p>
            <a:r>
              <a:rPr lang="en-US" dirty="0" smtClean="0"/>
              <a:t>Data for teaching awards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t="8267" b="12201"/>
          <a:stretch/>
        </p:blipFill>
        <p:spPr bwMode="auto">
          <a:xfrm>
            <a:off x="871538" y="1981200"/>
            <a:ext cx="7408862" cy="4648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86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 professional journals</a:t>
            </a:r>
          </a:p>
          <a:p>
            <a:r>
              <a:rPr lang="en-US" dirty="0" smtClean="0"/>
              <a:t>Professional conferences within discipline</a:t>
            </a:r>
          </a:p>
          <a:p>
            <a:r>
              <a:rPr lang="en-US" dirty="0" smtClean="0"/>
              <a:t>Professional conferences in teaching and learning</a:t>
            </a:r>
          </a:p>
          <a:p>
            <a:r>
              <a:rPr lang="en-US" dirty="0" smtClean="0"/>
              <a:t>Online workshops</a:t>
            </a:r>
          </a:p>
          <a:p>
            <a:r>
              <a:rPr lang="en-US" dirty="0" smtClean="0"/>
              <a:t>Face-to-Face workshops</a:t>
            </a:r>
          </a:p>
          <a:p>
            <a:r>
              <a:rPr lang="en-US" dirty="0" smtClean="0"/>
              <a:t>Campus level/University system-wide</a:t>
            </a:r>
          </a:p>
          <a:p>
            <a:r>
              <a:rPr lang="en-US" dirty="0" smtClean="0"/>
              <a:t>Twitter/Blogs</a:t>
            </a:r>
          </a:p>
          <a:p>
            <a:r>
              <a:rPr lang="en-US" dirty="0" err="1" smtClean="0"/>
              <a:t>Listserves</a:t>
            </a:r>
            <a:r>
              <a:rPr lang="en-US" dirty="0" smtClean="0"/>
              <a:t>/Email newsletters</a:t>
            </a:r>
          </a:p>
          <a:p>
            <a:r>
              <a:rPr lang="en-US" dirty="0" smtClean="0"/>
              <a:t>Peer review/Coaching</a:t>
            </a:r>
          </a:p>
          <a:p>
            <a:r>
              <a:rPr lang="en-US" dirty="0" smtClean="0"/>
              <a:t>Analyzing assessment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Avenues for Developing our </a:t>
            </a:r>
            <a:br>
              <a:rPr lang="en-US" dirty="0" smtClean="0"/>
            </a:br>
            <a:r>
              <a:rPr lang="en-US" dirty="0" smtClean="0"/>
              <a:t>Teaching Profession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Knowledge</a:t>
            </a:r>
          </a:p>
          <a:p>
            <a:pPr lvl="1"/>
            <a:r>
              <a:rPr lang="en-US" dirty="0" smtClean="0"/>
              <a:t>Current vocabulary</a:t>
            </a:r>
          </a:p>
          <a:p>
            <a:pPr lvl="1"/>
            <a:r>
              <a:rPr lang="en-US" dirty="0" smtClean="0"/>
              <a:t>Current content</a:t>
            </a:r>
          </a:p>
          <a:p>
            <a:pPr lvl="1"/>
            <a:r>
              <a:rPr lang="en-US" dirty="0" smtClean="0"/>
              <a:t>Current events</a:t>
            </a:r>
          </a:p>
          <a:p>
            <a:r>
              <a:rPr lang="en-US" dirty="0" smtClean="0"/>
              <a:t>Pedagogical Knowledge</a:t>
            </a:r>
          </a:p>
          <a:p>
            <a:pPr lvl="1"/>
            <a:r>
              <a:rPr lang="en-US" dirty="0" smtClean="0"/>
              <a:t>Instructional Strategies</a:t>
            </a:r>
          </a:p>
          <a:p>
            <a:pPr lvl="1"/>
            <a:r>
              <a:rPr lang="en-US" dirty="0" smtClean="0"/>
              <a:t>Assessment Strategies</a:t>
            </a:r>
          </a:p>
          <a:p>
            <a:pPr lvl="1"/>
            <a:r>
              <a:rPr lang="en-US" dirty="0" smtClean="0"/>
              <a:t>Technological Innovations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What Parts of our Teaching Profession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Issue</a:t>
            </a:r>
          </a:p>
          <a:p>
            <a:r>
              <a:rPr lang="en-US" dirty="0" smtClean="0"/>
              <a:t>Identify resources</a:t>
            </a:r>
          </a:p>
          <a:p>
            <a:r>
              <a:rPr lang="en-US" dirty="0" smtClean="0"/>
              <a:t>Develop a plan</a:t>
            </a:r>
          </a:p>
          <a:p>
            <a:r>
              <a:rPr lang="en-US" dirty="0" smtClean="0"/>
              <a:t>Implement plan</a:t>
            </a:r>
          </a:p>
          <a:p>
            <a:r>
              <a:rPr lang="en-US" dirty="0" smtClean="0"/>
              <a:t>Gather data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Reach 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408790"/>
              </p:ext>
            </p:extLst>
          </p:nvPr>
        </p:nvGraphicFramePr>
        <p:xfrm>
          <a:off x="871538" y="2674938"/>
          <a:ext cx="740886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Issue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were not utilizing feedback to make improvements</a:t>
                      </a:r>
                      <a:r>
                        <a:rPr lang="en-US" baseline="0" dirty="0" smtClean="0"/>
                        <a:t> on subsequent assignments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Identify resources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Twitter follow</a:t>
                      </a:r>
                      <a:r>
                        <a:rPr lang="en-US" baseline="0" dirty="0" smtClean="0"/>
                        <a:t> with The Teaching Professor identified a </a:t>
                      </a:r>
                      <a:r>
                        <a:rPr lang="en-US" baseline="0" dirty="0" smtClean="0">
                          <a:hlinkClick r:id="rId2"/>
                        </a:rPr>
                        <a:t>blog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 and Implement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plan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the blog and revised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suggestions to work on my classroom with my 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Gather and Analyze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does not need to be formal.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Reach conclusion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you going to keep the strategy</a:t>
                      </a:r>
                      <a:r>
                        <a:rPr lang="en-US" baseline="0" dirty="0" smtClean="0"/>
                        <a:t> or not?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Instructional strategies</a:t>
            </a:r>
          </a:p>
          <a:p>
            <a:pPr lvl="2"/>
            <a:r>
              <a:rPr lang="en-US" dirty="0" smtClean="0"/>
              <a:t>I teach non-majors and need help connecting the students to the course content.</a:t>
            </a:r>
          </a:p>
          <a:p>
            <a:pPr lvl="2"/>
            <a:r>
              <a:rPr lang="en-US" dirty="0" smtClean="0"/>
              <a:t>I want to move my students beyond opinion to critical thinking.</a:t>
            </a:r>
          </a:p>
          <a:p>
            <a:r>
              <a:rPr lang="en-US" dirty="0" smtClean="0"/>
              <a:t>Assessment strategies</a:t>
            </a:r>
          </a:p>
          <a:p>
            <a:pPr lvl="2"/>
            <a:r>
              <a:rPr lang="en-US" dirty="0" smtClean="0"/>
              <a:t>My exams do not evaluate higher level thinking.</a:t>
            </a:r>
          </a:p>
          <a:p>
            <a:pPr lvl="2"/>
            <a:r>
              <a:rPr lang="en-US" dirty="0" smtClean="0"/>
              <a:t>I currently have one mid-term and one final exam. I am thinking about adding more tests and quizzes.</a:t>
            </a:r>
          </a:p>
          <a:p>
            <a:r>
              <a:rPr lang="en-US" dirty="0" smtClean="0"/>
              <a:t>Technological Innovations</a:t>
            </a:r>
          </a:p>
          <a:p>
            <a:pPr lvl="2"/>
            <a:r>
              <a:rPr lang="en-US" dirty="0" smtClean="0"/>
              <a:t>I would love to increase participation in online and face-to-face discussions.</a:t>
            </a:r>
          </a:p>
          <a:p>
            <a:pPr lvl="2"/>
            <a:r>
              <a:rPr lang="en-US" dirty="0" smtClean="0"/>
              <a:t>I have difficult material that students struggle with each year. I need a way to chunk this material in a manageable accessible format.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with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77733"/>
          </a:xfrm>
        </p:spPr>
        <p:txBody>
          <a:bodyPr>
            <a:normAutofit/>
          </a:bodyPr>
          <a:lstStyle/>
          <a:p>
            <a:r>
              <a:rPr lang="en-US" dirty="0" smtClean="0"/>
              <a:t>Find the statement that fits your needs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your groups,</a:t>
            </a:r>
          </a:p>
          <a:p>
            <a:r>
              <a:rPr lang="en-US" dirty="0"/>
              <a:t>Identify </a:t>
            </a:r>
            <a:r>
              <a:rPr lang="en-US" dirty="0" smtClean="0"/>
              <a:t>where would be likely places to find resources</a:t>
            </a:r>
          </a:p>
          <a:p>
            <a:r>
              <a:rPr lang="en-US" dirty="0" smtClean="0"/>
              <a:t>Brainstorm possible solutions</a:t>
            </a:r>
          </a:p>
          <a:p>
            <a:r>
              <a:rPr lang="en-US" dirty="0" smtClean="0"/>
              <a:t>Identify one that you might like to research further</a:t>
            </a:r>
            <a:endParaRPr lang="en-US" dirty="0"/>
          </a:p>
          <a:p>
            <a:r>
              <a:rPr lang="en-US" dirty="0" smtClean="0"/>
              <a:t>Identify at least one member to share his/her plan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</a:p>
          <a:p>
            <a:r>
              <a:rPr lang="en-US" dirty="0" smtClean="0"/>
              <a:t>The Teaching Professor</a:t>
            </a:r>
          </a:p>
          <a:p>
            <a:r>
              <a:rPr lang="en-US" dirty="0" smtClean="0"/>
              <a:t>Campus Teaching and Learning Centers</a:t>
            </a:r>
          </a:p>
          <a:p>
            <a:r>
              <a:rPr lang="en-US" dirty="0" smtClean="0"/>
              <a:t>FACET events</a:t>
            </a:r>
          </a:p>
          <a:p>
            <a:r>
              <a:rPr lang="en-US" dirty="0" smtClean="0"/>
              <a:t>Peer </a:t>
            </a:r>
            <a:r>
              <a:rPr lang="en-US" dirty="0"/>
              <a:t>Review/Coaching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and Local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</TotalTime>
  <Words>343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Molding and Growing:  How to be a better teacher through  professional development opportunities </vt:lpstr>
      <vt:lpstr>Professional Development</vt:lpstr>
      <vt:lpstr>Avenues for Developing our  Teaching Profession</vt:lpstr>
      <vt:lpstr>Developing What Parts of our Teaching Profession</vt:lpstr>
      <vt:lpstr>Process for Improvement</vt:lpstr>
      <vt:lpstr>For Example</vt:lpstr>
      <vt:lpstr>Group work with Cases</vt:lpstr>
      <vt:lpstr>Group Work</vt:lpstr>
      <vt:lpstr>National and Local Resources</vt:lpstr>
      <vt:lpstr>Benefits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Molding and Growing:  How to be a better teacher through  professional development opportunities </dc:title>
  <dc:creator>jsaam</dc:creator>
  <cp:lastModifiedBy>jsaam</cp:lastModifiedBy>
  <cp:revision>9</cp:revision>
  <dcterms:created xsi:type="dcterms:W3CDTF">2013-11-07T13:33:55Z</dcterms:created>
  <dcterms:modified xsi:type="dcterms:W3CDTF">2013-11-07T17:26:24Z</dcterms:modified>
</cp:coreProperties>
</file>