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60" r:id="rId3"/>
    <p:sldId id="261" r:id="rId4"/>
    <p:sldId id="258" r:id="rId5"/>
    <p:sldId id="257" r:id="rId6"/>
    <p:sldId id="263" r:id="rId7"/>
    <p:sldId id="264" r:id="rId8"/>
    <p:sldId id="265" r:id="rId9"/>
    <p:sldId id="259" r:id="rId10"/>
    <p:sldId id="267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embry:Documents:FACULTY%20SUMMARY%20LOG:Dossier:Grade%20Distribution%20(version%202)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embry:Documents:FACULTY%20SUMMARY%20LOG:Dossier:Current%20Grade%20Distribution%20Chart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embry:Documents:FACULTY%20SUMMARY%20LOG:Dossier:Current%20Grade%20Distribution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embry:Documents:FACULTY%20SUMMARY%20LOG:Dossier:Current%20Grade%20Distribution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H404 BEST Student Evaluation Mean Scores</a:t>
            </a:r>
          </a:p>
        </c:rich>
      </c:tx>
      <c:layout>
        <c:manualLayout>
          <c:xMode val="edge"/>
          <c:yMode val="edge"/>
          <c:x val="0.277037037037037"/>
          <c:y val="0.0087145969498910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13333333333333"/>
          <c:y val="0.106753812636166"/>
          <c:w val="0.567407407407407"/>
          <c:h val="0.793028322440087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'BEST Summaries'!$J$39</c:f>
              <c:strCache>
                <c:ptCount val="1"/>
                <c:pt idx="0">
                  <c:v>SP10</c:v>
                </c:pt>
              </c:strCache>
            </c:strRef>
          </c:tx>
          <c:spPr>
            <a:solidFill>
              <a:srgbClr val="4BACC6"/>
            </a:solidFill>
            <a:ln w="3175">
              <a:solidFill>
                <a:srgbClr val="339966"/>
              </a:solidFill>
              <a:prstDash val="solid"/>
            </a:ln>
          </c:spPr>
          <c:invertIfNegative val="0"/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'BEST Summaries'!$A$42:$A$69</c:f>
              <c:strCache>
                <c:ptCount val="28"/>
                <c:pt idx="0">
                  <c:v>Quality of course is outstanding</c:v>
                </c:pt>
                <c:pt idx="1">
                  <c:v>Instructor is outstanding</c:v>
                </c:pt>
                <c:pt idx="3">
                  <c:v>Well prepared</c:v>
                </c:pt>
                <c:pt idx="4">
                  <c:v>Explains clearly</c:v>
                </c:pt>
                <c:pt idx="6">
                  <c:v>Enthusiastic</c:v>
                </c:pt>
                <c:pt idx="7">
                  <c:v>Inspires interest in content</c:v>
                </c:pt>
                <c:pt idx="8">
                  <c:v>Asks challenging questions</c:v>
                </c:pt>
                <c:pt idx="10">
                  <c:v>Is knowledgeable</c:v>
                </c:pt>
                <c:pt idx="11">
                  <c:v>Incorporates current developments</c:v>
                </c:pt>
                <c:pt idx="13">
                  <c:v>Shows interest in students</c:v>
                </c:pt>
                <c:pt idx="14">
                  <c:v>Makes me feel free to ask questions</c:v>
                </c:pt>
                <c:pt idx="16">
                  <c:v>Objectives are clearly stated</c:v>
                </c:pt>
                <c:pt idx="17">
                  <c:v>Objectives agree with what is taught</c:v>
                </c:pt>
                <c:pt idx="19">
                  <c:v>Assignments help to learn material</c:v>
                </c:pt>
                <c:pt idx="21">
                  <c:v>Grading system was clear</c:v>
                </c:pt>
                <c:pt idx="23">
                  <c:v>Atmosphere conducive to learning</c:v>
                </c:pt>
                <c:pt idx="25">
                  <c:v>I learned a lot in this course</c:v>
                </c:pt>
                <c:pt idx="27">
                  <c:v>Developed skills needed for field</c:v>
                </c:pt>
              </c:strCache>
            </c:strRef>
          </c:cat>
          <c:val>
            <c:numRef>
              <c:f>'BEST Summaries'!$J$42:$J$69</c:f>
              <c:numCache>
                <c:formatCode>General</c:formatCode>
                <c:ptCount val="28"/>
                <c:pt idx="0">
                  <c:v>2.52</c:v>
                </c:pt>
                <c:pt idx="1">
                  <c:v>2.88</c:v>
                </c:pt>
                <c:pt idx="3">
                  <c:v>3.43</c:v>
                </c:pt>
                <c:pt idx="4">
                  <c:v>3.05</c:v>
                </c:pt>
                <c:pt idx="6">
                  <c:v>3.27</c:v>
                </c:pt>
                <c:pt idx="7">
                  <c:v>2.98</c:v>
                </c:pt>
                <c:pt idx="8">
                  <c:v>3.23</c:v>
                </c:pt>
                <c:pt idx="10">
                  <c:v>3.65</c:v>
                </c:pt>
                <c:pt idx="11">
                  <c:v>3.48</c:v>
                </c:pt>
                <c:pt idx="13">
                  <c:v>2.97</c:v>
                </c:pt>
                <c:pt idx="14">
                  <c:v>3.17</c:v>
                </c:pt>
                <c:pt idx="16">
                  <c:v>3.35</c:v>
                </c:pt>
                <c:pt idx="17">
                  <c:v>3.37</c:v>
                </c:pt>
                <c:pt idx="19">
                  <c:v>3.07</c:v>
                </c:pt>
                <c:pt idx="21">
                  <c:v>3.28</c:v>
                </c:pt>
                <c:pt idx="23">
                  <c:v>3.23</c:v>
                </c:pt>
                <c:pt idx="25">
                  <c:v>3.02</c:v>
                </c:pt>
                <c:pt idx="27">
                  <c:v>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542568"/>
        <c:axId val="2141535912"/>
      </c:barChart>
      <c:catAx>
        <c:axId val="21415425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Instructor </a:t>
                </a:r>
              </a:p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Rating items</a:t>
                </a:r>
              </a:p>
            </c:rich>
          </c:tx>
          <c:layout>
            <c:manualLayout>
              <c:xMode val="edge"/>
              <c:yMode val="edge"/>
              <c:x val="0.112592592592593"/>
              <c:y val="0.3943355119825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1535912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2141535912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Mean Scores </a:t>
                </a:r>
              </a:p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4 point scale</a:t>
                </a:r>
              </a:p>
            </c:rich>
          </c:tx>
          <c:layout>
            <c:manualLayout>
              <c:xMode val="edge"/>
              <c:yMode val="edge"/>
              <c:x val="0.484444444444444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1542568"/>
        <c:crosses val="autoZero"/>
        <c:crossBetween val="between"/>
      </c:valAx>
      <c:spPr>
        <a:solidFill>
          <a:srgbClr val="E7E7E7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0311111111111111"/>
          <c:y val="0.662309368191721"/>
          <c:w val="0.0732495771361913"/>
          <c:h val="0.14913077041840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'BEST Summaries'!$A$46</c:f>
              <c:strCache>
                <c:ptCount val="1"/>
                <c:pt idx="0">
                  <c:v>Enthusiasm and Intellectual Stimulation</c:v>
                </c:pt>
              </c:strCache>
            </c:strRef>
          </c:tx>
          <c:marker>
            <c:symbol val="none"/>
          </c:marker>
          <c:val>
            <c:numRef>
              <c:f>'BEST Summaries'!$B$46:$N$46</c:f>
              <c:numCache>
                <c:formatCode>General</c:formatCode>
                <c:ptCount val="13"/>
                <c:pt idx="0">
                  <c:v>2.913333333333334</c:v>
                </c:pt>
                <c:pt idx="1">
                  <c:v>3.173333333333333</c:v>
                </c:pt>
                <c:pt idx="2">
                  <c:v>3.296666666666667</c:v>
                </c:pt>
                <c:pt idx="3">
                  <c:v>3.253333333333333</c:v>
                </c:pt>
                <c:pt idx="4">
                  <c:v>3.48</c:v>
                </c:pt>
                <c:pt idx="5">
                  <c:v>3.256666666666666</c:v>
                </c:pt>
                <c:pt idx="6">
                  <c:v>3.31</c:v>
                </c:pt>
                <c:pt idx="7">
                  <c:v>3.286666666666667</c:v>
                </c:pt>
                <c:pt idx="8">
                  <c:v>3.16</c:v>
                </c:pt>
                <c:pt idx="9">
                  <c:v>3.596666666666667</c:v>
                </c:pt>
                <c:pt idx="10">
                  <c:v>3.41</c:v>
                </c:pt>
                <c:pt idx="11">
                  <c:v>3.503333333333333</c:v>
                </c:pt>
                <c:pt idx="12">
                  <c:v>3.73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'BEST Summaries'!$A$47</c:f>
              <c:strCache>
                <c:ptCount val="1"/>
                <c:pt idx="0">
                  <c:v>Enthusiastic</c:v>
                </c:pt>
              </c:strCache>
            </c:strRef>
          </c:tx>
          <c:marker>
            <c:symbol val="none"/>
          </c:marker>
          <c:val>
            <c:numRef>
              <c:f>'BEST Summaries'!$B$47:$N$47</c:f>
              <c:numCache>
                <c:formatCode>General</c:formatCode>
                <c:ptCount val="13"/>
                <c:pt idx="0">
                  <c:v>3.31</c:v>
                </c:pt>
                <c:pt idx="1">
                  <c:v>3.22</c:v>
                </c:pt>
                <c:pt idx="2">
                  <c:v>3.58</c:v>
                </c:pt>
                <c:pt idx="3">
                  <c:v>3.37</c:v>
                </c:pt>
                <c:pt idx="4">
                  <c:v>3.68</c:v>
                </c:pt>
                <c:pt idx="5">
                  <c:v>3.49</c:v>
                </c:pt>
                <c:pt idx="6">
                  <c:v>3.54</c:v>
                </c:pt>
                <c:pt idx="7">
                  <c:v>3.48</c:v>
                </c:pt>
                <c:pt idx="8">
                  <c:v>3.27</c:v>
                </c:pt>
                <c:pt idx="9">
                  <c:v>3.7</c:v>
                </c:pt>
                <c:pt idx="10">
                  <c:v>3.55</c:v>
                </c:pt>
                <c:pt idx="11">
                  <c:v>3.65</c:v>
                </c:pt>
                <c:pt idx="12">
                  <c:v>3.74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'BEST Summaries'!$A$48</c:f>
              <c:strCache>
                <c:ptCount val="1"/>
                <c:pt idx="0">
                  <c:v>Inspires interest in content</c:v>
                </c:pt>
              </c:strCache>
            </c:strRef>
          </c:tx>
          <c:marker>
            <c:symbol val="none"/>
          </c:marker>
          <c:val>
            <c:numRef>
              <c:f>'BEST Summaries'!$B$48:$N$48</c:f>
              <c:numCache>
                <c:formatCode>General</c:formatCode>
                <c:ptCount val="13"/>
                <c:pt idx="0">
                  <c:v>2.59</c:v>
                </c:pt>
                <c:pt idx="1">
                  <c:v>3.22</c:v>
                </c:pt>
                <c:pt idx="2">
                  <c:v>3.14</c:v>
                </c:pt>
                <c:pt idx="3">
                  <c:v>3.21</c:v>
                </c:pt>
                <c:pt idx="4">
                  <c:v>3.34</c:v>
                </c:pt>
                <c:pt idx="5">
                  <c:v>3.04</c:v>
                </c:pt>
                <c:pt idx="6">
                  <c:v>3.15</c:v>
                </c:pt>
                <c:pt idx="7">
                  <c:v>3.1</c:v>
                </c:pt>
                <c:pt idx="8">
                  <c:v>2.98</c:v>
                </c:pt>
                <c:pt idx="9">
                  <c:v>3.52</c:v>
                </c:pt>
                <c:pt idx="10">
                  <c:v>3.27</c:v>
                </c:pt>
                <c:pt idx="11">
                  <c:v>3.39</c:v>
                </c:pt>
                <c:pt idx="12">
                  <c:v>3.61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'BEST Summaries'!$A$49</c:f>
              <c:strCache>
                <c:ptCount val="1"/>
                <c:pt idx="0">
                  <c:v>Asks challenging questions</c:v>
                </c:pt>
              </c:strCache>
            </c:strRef>
          </c:tx>
          <c:marker>
            <c:symbol val="none"/>
          </c:marker>
          <c:val>
            <c:numRef>
              <c:f>'BEST Summaries'!$B$49:$N$49</c:f>
              <c:numCache>
                <c:formatCode>General</c:formatCode>
                <c:ptCount val="13"/>
                <c:pt idx="0">
                  <c:v>2.84</c:v>
                </c:pt>
                <c:pt idx="1">
                  <c:v>3.08</c:v>
                </c:pt>
                <c:pt idx="2">
                  <c:v>3.17</c:v>
                </c:pt>
                <c:pt idx="3">
                  <c:v>3.18</c:v>
                </c:pt>
                <c:pt idx="4">
                  <c:v>3.42</c:v>
                </c:pt>
                <c:pt idx="5">
                  <c:v>3.24</c:v>
                </c:pt>
                <c:pt idx="6">
                  <c:v>3.24</c:v>
                </c:pt>
                <c:pt idx="7">
                  <c:v>3.28</c:v>
                </c:pt>
                <c:pt idx="8">
                  <c:v>3.23</c:v>
                </c:pt>
                <c:pt idx="9">
                  <c:v>3.57</c:v>
                </c:pt>
                <c:pt idx="10">
                  <c:v>3.41</c:v>
                </c:pt>
                <c:pt idx="11">
                  <c:v>3.47</c:v>
                </c:pt>
                <c:pt idx="12">
                  <c:v>3.84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7105976"/>
        <c:axId val="2143196568"/>
      </c:lineChart>
      <c:catAx>
        <c:axId val="-21471059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196568"/>
        <c:crosses val="autoZero"/>
        <c:auto val="1"/>
        <c:lblAlgn val="ctr"/>
        <c:lblOffset val="100"/>
        <c:noMultiLvlLbl val="0"/>
      </c:catAx>
      <c:valAx>
        <c:axId val="2143196568"/>
        <c:scaling>
          <c:orientation val="minMax"/>
          <c:min val="2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7105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'BEST Summaries'!$A$41</c:f>
              <c:strCache>
                <c:ptCount val="1"/>
                <c:pt idx="0">
                  <c:v>Quality of course is outstanding</c:v>
                </c:pt>
              </c:strCache>
            </c:strRef>
          </c:tx>
          <c:marker>
            <c:symbol val="none"/>
          </c:marker>
          <c:val>
            <c:numRef>
              <c:f>'BEST Summaries'!$E$41:$P$41</c:f>
              <c:numCache>
                <c:formatCode>General</c:formatCode>
                <c:ptCount val="12"/>
                <c:pt idx="0">
                  <c:v>2.87</c:v>
                </c:pt>
                <c:pt idx="1">
                  <c:v>2.74</c:v>
                </c:pt>
                <c:pt idx="2">
                  <c:v>3.04</c:v>
                </c:pt>
                <c:pt idx="3">
                  <c:v>2.98</c:v>
                </c:pt>
                <c:pt idx="4">
                  <c:v>2.87</c:v>
                </c:pt>
                <c:pt idx="5">
                  <c:v>2.52</c:v>
                </c:pt>
                <c:pt idx="6">
                  <c:v>3.2</c:v>
                </c:pt>
                <c:pt idx="7">
                  <c:v>2.94</c:v>
                </c:pt>
                <c:pt idx="8">
                  <c:v>3.02</c:v>
                </c:pt>
                <c:pt idx="9">
                  <c:v>3.45</c:v>
                </c:pt>
                <c:pt idx="10">
                  <c:v>2.78</c:v>
                </c:pt>
                <c:pt idx="11">
                  <c:v>2.76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'BEST Summaries'!$A$42</c:f>
              <c:strCache>
                <c:ptCount val="1"/>
                <c:pt idx="0">
                  <c:v>Instructor is outstanding</c:v>
                </c:pt>
              </c:strCache>
            </c:strRef>
          </c:tx>
          <c:marker>
            <c:symbol val="none"/>
          </c:marker>
          <c:val>
            <c:numRef>
              <c:f>'BEST Summaries'!$E$42:$P$42</c:f>
              <c:numCache>
                <c:formatCode>General</c:formatCode>
                <c:ptCount val="12"/>
                <c:pt idx="0">
                  <c:v>3.11</c:v>
                </c:pt>
                <c:pt idx="1">
                  <c:v>3.3</c:v>
                </c:pt>
                <c:pt idx="2">
                  <c:v>3.18</c:v>
                </c:pt>
                <c:pt idx="3">
                  <c:v>3.15</c:v>
                </c:pt>
                <c:pt idx="4">
                  <c:v>3.22</c:v>
                </c:pt>
                <c:pt idx="5">
                  <c:v>2.88</c:v>
                </c:pt>
                <c:pt idx="6">
                  <c:v>3.52</c:v>
                </c:pt>
                <c:pt idx="7">
                  <c:v>3.38</c:v>
                </c:pt>
                <c:pt idx="8">
                  <c:v>3.32</c:v>
                </c:pt>
                <c:pt idx="9">
                  <c:v>3.81</c:v>
                </c:pt>
                <c:pt idx="10">
                  <c:v>3.3</c:v>
                </c:pt>
                <c:pt idx="11">
                  <c:v>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4717448"/>
        <c:axId val="-2131361352"/>
      </c:lineChart>
      <c:catAx>
        <c:axId val="-21347174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361352"/>
        <c:crosses val="autoZero"/>
        <c:auto val="1"/>
        <c:lblAlgn val="ctr"/>
        <c:lblOffset val="100"/>
        <c:noMultiLvlLbl val="0"/>
      </c:catAx>
      <c:valAx>
        <c:axId val="-2131361352"/>
        <c:scaling>
          <c:orientation val="minMax"/>
          <c:min val="2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4717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'BEST Summaries'!$A$66</c:f>
              <c:strCache>
                <c:ptCount val="1"/>
                <c:pt idx="0">
                  <c:v>I learned a lot in this course</c:v>
                </c:pt>
              </c:strCache>
            </c:strRef>
          </c:tx>
          <c:marker>
            <c:symbol val="none"/>
          </c:marker>
          <c:val>
            <c:numRef>
              <c:f>'BEST Summaries'!$F$66:$P$66</c:f>
              <c:numCache>
                <c:formatCode>General</c:formatCode>
                <c:ptCount val="11"/>
                <c:pt idx="0">
                  <c:v>3.36</c:v>
                </c:pt>
                <c:pt idx="1">
                  <c:v>3.39</c:v>
                </c:pt>
                <c:pt idx="2">
                  <c:v>3.28</c:v>
                </c:pt>
                <c:pt idx="3">
                  <c:v>3.24</c:v>
                </c:pt>
                <c:pt idx="4">
                  <c:v>3.02</c:v>
                </c:pt>
                <c:pt idx="5">
                  <c:v>3.52</c:v>
                </c:pt>
                <c:pt idx="6">
                  <c:v>3.27</c:v>
                </c:pt>
                <c:pt idx="7">
                  <c:v>3.32</c:v>
                </c:pt>
                <c:pt idx="8">
                  <c:v>3.71</c:v>
                </c:pt>
                <c:pt idx="9">
                  <c:v>3.19</c:v>
                </c:pt>
                <c:pt idx="10">
                  <c:v>2.97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'BEST Summaries'!$A$67</c:f>
              <c:strCache>
                <c:ptCount val="1"/>
                <c:pt idx="0">
                  <c:v>Vocational Development</c:v>
                </c:pt>
              </c:strCache>
            </c:strRef>
          </c:tx>
          <c:marker>
            <c:symbol val="none"/>
          </c:marker>
          <c:val>
            <c:numRef>
              <c:f>'BEST Summaries'!$F$67:$P$67</c:f>
              <c:numCache>
                <c:formatCode>General</c:formatCode>
                <c:ptCount val="11"/>
                <c:pt idx="0">
                  <c:v>3.12</c:v>
                </c:pt>
                <c:pt idx="1">
                  <c:v>3.2</c:v>
                </c:pt>
                <c:pt idx="2">
                  <c:v>3.15</c:v>
                </c:pt>
                <c:pt idx="3">
                  <c:v>3.01</c:v>
                </c:pt>
                <c:pt idx="4">
                  <c:v>2.83</c:v>
                </c:pt>
                <c:pt idx="5">
                  <c:v>3.41</c:v>
                </c:pt>
                <c:pt idx="6">
                  <c:v>3.06</c:v>
                </c:pt>
                <c:pt idx="7">
                  <c:v>3.35</c:v>
                </c:pt>
                <c:pt idx="8">
                  <c:v>3.42</c:v>
                </c:pt>
                <c:pt idx="9">
                  <c:v>3.11</c:v>
                </c:pt>
                <c:pt idx="10">
                  <c:v>2.76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6127432"/>
        <c:axId val="-2134678856"/>
      </c:lineChart>
      <c:catAx>
        <c:axId val="21461274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678856"/>
        <c:crosses val="autoZero"/>
        <c:auto val="1"/>
        <c:lblAlgn val="ctr"/>
        <c:lblOffset val="100"/>
        <c:noMultiLvlLbl val="0"/>
      </c:catAx>
      <c:valAx>
        <c:axId val="-2134678856"/>
        <c:scaling>
          <c:orientation val="minMax"/>
          <c:min val="2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127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00F22-C51A-514E-A93F-3CB9457BD7EB}" type="doc">
      <dgm:prSet loTypeId="urn:microsoft.com/office/officeart/2009/layout/CircleArrowProcess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6AD080-A852-7E4F-94FB-90FAD2601F33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philosophy</a:t>
          </a:r>
        </a:p>
      </dgm:t>
    </dgm:pt>
    <dgm:pt modelId="{7726C1A7-8304-E648-8E9E-33B01CB04B2D}" type="parTrans" cxnId="{D99FC567-27C9-E942-BE6C-FF0A5913D69A}">
      <dgm:prSet/>
      <dgm:spPr/>
      <dgm:t>
        <a:bodyPr/>
        <a:lstStyle/>
        <a:p>
          <a:endParaRPr lang="en-US"/>
        </a:p>
      </dgm:t>
    </dgm:pt>
    <dgm:pt modelId="{2060D8DD-D174-534C-A1E9-1EE685F3AD4E}" type="sibTrans" cxnId="{D99FC567-27C9-E942-BE6C-FF0A5913D69A}">
      <dgm:prSet/>
      <dgm:spPr/>
      <dgm:t>
        <a:bodyPr/>
        <a:lstStyle/>
        <a:p>
          <a:endParaRPr lang="en-US"/>
        </a:p>
      </dgm:t>
    </dgm:pt>
    <dgm:pt modelId="{7E704DDD-4997-1340-BA7E-B7C8A8863ACD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statement</a:t>
          </a:r>
        </a:p>
      </dgm:t>
    </dgm:pt>
    <dgm:pt modelId="{285DF97A-2A88-514F-A7D9-A2B198AFF460}" type="parTrans" cxnId="{1848F244-565A-CE49-89B3-FB80CEBC4786}">
      <dgm:prSet/>
      <dgm:spPr/>
      <dgm:t>
        <a:bodyPr/>
        <a:lstStyle/>
        <a:p>
          <a:endParaRPr lang="en-US"/>
        </a:p>
      </dgm:t>
    </dgm:pt>
    <dgm:pt modelId="{65D35FD9-A1CF-B846-AADD-3AAE78AB26E5}" type="sibTrans" cxnId="{1848F244-565A-CE49-89B3-FB80CEBC4786}">
      <dgm:prSet/>
      <dgm:spPr/>
      <dgm:t>
        <a:bodyPr/>
        <a:lstStyle/>
        <a:p>
          <a:endParaRPr lang="en-US"/>
        </a:p>
      </dgm:t>
    </dgm:pt>
    <dgm:pt modelId="{1F607B1D-C652-2A45-94E8-2F4E8E66D1C7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</a:t>
          </a:r>
          <a:r>
            <a:rPr lang="en-US" dirty="0" smtClean="0">
              <a:latin typeface="Avenir Book"/>
            </a:rPr>
            <a:t>methods</a:t>
          </a:r>
          <a:endParaRPr lang="en-US" dirty="0">
            <a:latin typeface="Avenir Book"/>
          </a:endParaRPr>
        </a:p>
      </dgm:t>
    </dgm:pt>
    <dgm:pt modelId="{7C62C93A-7AA8-8847-B074-C210E23B3276}" type="parTrans" cxnId="{AF854FD4-E66E-AF46-82E4-789D113F3923}">
      <dgm:prSet/>
      <dgm:spPr/>
      <dgm:t>
        <a:bodyPr/>
        <a:lstStyle/>
        <a:p>
          <a:endParaRPr lang="en-US"/>
        </a:p>
      </dgm:t>
    </dgm:pt>
    <dgm:pt modelId="{3C10BAE4-3181-3842-A747-DAC02DC63594}" type="sibTrans" cxnId="{AF854FD4-E66E-AF46-82E4-789D113F3923}">
      <dgm:prSet/>
      <dgm:spPr/>
      <dgm:t>
        <a:bodyPr/>
        <a:lstStyle/>
        <a:p>
          <a:endParaRPr lang="en-US"/>
        </a:p>
      </dgm:t>
    </dgm:pt>
    <dgm:pt modelId="{A82BD203-8E45-4848-A7E2-C612072EEF71}" type="pres">
      <dgm:prSet presAssocID="{EC800F22-C51A-514E-A93F-3CB9457BD7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30EDFB-C5AA-5A44-AFA7-0899BE3B9841}" type="pres">
      <dgm:prSet presAssocID="{1F607B1D-C652-2A45-94E8-2F4E8E66D1C7}" presName="Accent1" presStyleCnt="0"/>
      <dgm:spPr/>
    </dgm:pt>
    <dgm:pt modelId="{E147DE0B-7F45-874F-A16C-E31999FDB0BD}" type="pres">
      <dgm:prSet presAssocID="{1F607B1D-C652-2A45-94E8-2F4E8E66D1C7}" presName="Accent" presStyleLbl="node1" presStyleIdx="0" presStyleCnt="3"/>
      <dgm:spPr/>
    </dgm:pt>
    <dgm:pt modelId="{7C97F17B-BCEC-9642-BDEC-0C5C5D16DF4D}" type="pres">
      <dgm:prSet presAssocID="{1F607B1D-C652-2A45-94E8-2F4E8E66D1C7}" presName="Parent1" presStyleLbl="revTx" presStyleIdx="0" presStyleCnt="3" custLinFactNeighborY="-10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EDBB-B34F-7C41-8CEF-13DDA5FE1FD9}" type="pres">
      <dgm:prSet presAssocID="{4C6AD080-A852-7E4F-94FB-90FAD2601F33}" presName="Accent2" presStyleCnt="0"/>
      <dgm:spPr/>
    </dgm:pt>
    <dgm:pt modelId="{83AC9F9B-38EF-A446-B106-8B763FD87C53}" type="pres">
      <dgm:prSet presAssocID="{4C6AD080-A852-7E4F-94FB-90FAD2601F33}" presName="Accent" presStyleLbl="node1" presStyleIdx="1" presStyleCnt="3"/>
      <dgm:spPr/>
    </dgm:pt>
    <dgm:pt modelId="{7D45C8E4-0485-D04D-AAB2-12B0BF0D270B}" type="pres">
      <dgm:prSet presAssocID="{4C6AD080-A852-7E4F-94FB-90FAD2601F33}" presName="Parent2" presStyleLbl="revTx" presStyleIdx="1" presStyleCnt="3" custLinFactNeighborY="-122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FB343-783A-A54A-AB47-750583D436D7}" type="pres">
      <dgm:prSet presAssocID="{7E704DDD-4997-1340-BA7E-B7C8A8863ACD}" presName="Accent3" presStyleCnt="0"/>
      <dgm:spPr/>
    </dgm:pt>
    <dgm:pt modelId="{192F8C01-E119-4F47-B43B-F702CC1084F1}" type="pres">
      <dgm:prSet presAssocID="{7E704DDD-4997-1340-BA7E-B7C8A8863ACD}" presName="Accent" presStyleLbl="node1" presStyleIdx="2" presStyleCnt="3"/>
      <dgm:spPr/>
    </dgm:pt>
    <dgm:pt modelId="{6EE8E494-6F3C-E44C-8772-D05CB01710A7}" type="pres">
      <dgm:prSet presAssocID="{7E704DDD-4997-1340-BA7E-B7C8A8863ACD}" presName="Parent3" presStyleLbl="revTx" presStyleIdx="2" presStyleCnt="3" custLinFactNeighborY="-6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54FD4-E66E-AF46-82E4-789D113F3923}" srcId="{EC800F22-C51A-514E-A93F-3CB9457BD7EB}" destId="{1F607B1D-C652-2A45-94E8-2F4E8E66D1C7}" srcOrd="0" destOrd="0" parTransId="{7C62C93A-7AA8-8847-B074-C210E23B3276}" sibTransId="{3C10BAE4-3181-3842-A747-DAC02DC63594}"/>
    <dgm:cxn modelId="{1848F244-565A-CE49-89B3-FB80CEBC4786}" srcId="{EC800F22-C51A-514E-A93F-3CB9457BD7EB}" destId="{7E704DDD-4997-1340-BA7E-B7C8A8863ACD}" srcOrd="2" destOrd="0" parTransId="{285DF97A-2A88-514F-A7D9-A2B198AFF460}" sibTransId="{65D35FD9-A1CF-B846-AADD-3AAE78AB26E5}"/>
    <dgm:cxn modelId="{D99FC567-27C9-E942-BE6C-FF0A5913D69A}" srcId="{EC800F22-C51A-514E-A93F-3CB9457BD7EB}" destId="{4C6AD080-A852-7E4F-94FB-90FAD2601F33}" srcOrd="1" destOrd="0" parTransId="{7726C1A7-8304-E648-8E9E-33B01CB04B2D}" sibTransId="{2060D8DD-D174-534C-A1E9-1EE685F3AD4E}"/>
    <dgm:cxn modelId="{010638FD-AA65-7748-9FAB-B5E5A34D786F}" type="presOf" srcId="{7E704DDD-4997-1340-BA7E-B7C8A8863ACD}" destId="{6EE8E494-6F3C-E44C-8772-D05CB01710A7}" srcOrd="0" destOrd="0" presId="urn:microsoft.com/office/officeart/2009/layout/CircleArrowProcess"/>
    <dgm:cxn modelId="{87DE0EFA-4B55-E045-9287-36D443699B6A}" type="presOf" srcId="{EC800F22-C51A-514E-A93F-3CB9457BD7EB}" destId="{A82BD203-8E45-4848-A7E2-C612072EEF71}" srcOrd="0" destOrd="0" presId="urn:microsoft.com/office/officeart/2009/layout/CircleArrowProcess"/>
    <dgm:cxn modelId="{72E61296-1CF3-A34A-923C-E95FA6117B97}" type="presOf" srcId="{4C6AD080-A852-7E4F-94FB-90FAD2601F33}" destId="{7D45C8E4-0485-D04D-AAB2-12B0BF0D270B}" srcOrd="0" destOrd="0" presId="urn:microsoft.com/office/officeart/2009/layout/CircleArrowProcess"/>
    <dgm:cxn modelId="{AAF63B66-2DD4-964B-A4E6-780E1B439792}" type="presOf" srcId="{1F607B1D-C652-2A45-94E8-2F4E8E66D1C7}" destId="{7C97F17B-BCEC-9642-BDEC-0C5C5D16DF4D}" srcOrd="0" destOrd="0" presId="urn:microsoft.com/office/officeart/2009/layout/CircleArrowProcess"/>
    <dgm:cxn modelId="{D2FFE81C-A8BB-E54B-95CB-0986D476DC12}" type="presParOf" srcId="{A82BD203-8E45-4848-A7E2-C612072EEF71}" destId="{A530EDFB-C5AA-5A44-AFA7-0899BE3B9841}" srcOrd="0" destOrd="0" presId="urn:microsoft.com/office/officeart/2009/layout/CircleArrowProcess"/>
    <dgm:cxn modelId="{2F35126D-594C-AA48-9794-4D240D47B55B}" type="presParOf" srcId="{A530EDFB-C5AA-5A44-AFA7-0899BE3B9841}" destId="{E147DE0B-7F45-874F-A16C-E31999FDB0BD}" srcOrd="0" destOrd="0" presId="urn:microsoft.com/office/officeart/2009/layout/CircleArrowProcess"/>
    <dgm:cxn modelId="{7E0DEC8D-5D58-6F43-9DA5-9B8FF3C82F86}" type="presParOf" srcId="{A82BD203-8E45-4848-A7E2-C612072EEF71}" destId="{7C97F17B-BCEC-9642-BDEC-0C5C5D16DF4D}" srcOrd="1" destOrd="0" presId="urn:microsoft.com/office/officeart/2009/layout/CircleArrowProcess"/>
    <dgm:cxn modelId="{DDB39624-7246-C547-9E72-814D4CA633AF}" type="presParOf" srcId="{A82BD203-8E45-4848-A7E2-C612072EEF71}" destId="{42EFEDBB-B34F-7C41-8CEF-13DDA5FE1FD9}" srcOrd="2" destOrd="0" presId="urn:microsoft.com/office/officeart/2009/layout/CircleArrowProcess"/>
    <dgm:cxn modelId="{90CA629C-32F9-2541-9800-38E394011231}" type="presParOf" srcId="{42EFEDBB-B34F-7C41-8CEF-13DDA5FE1FD9}" destId="{83AC9F9B-38EF-A446-B106-8B763FD87C53}" srcOrd="0" destOrd="0" presId="urn:microsoft.com/office/officeart/2009/layout/CircleArrowProcess"/>
    <dgm:cxn modelId="{30CF00C2-6A55-6C4C-B065-D66F61EEEF7F}" type="presParOf" srcId="{A82BD203-8E45-4848-A7E2-C612072EEF71}" destId="{7D45C8E4-0485-D04D-AAB2-12B0BF0D270B}" srcOrd="3" destOrd="0" presId="urn:microsoft.com/office/officeart/2009/layout/CircleArrowProcess"/>
    <dgm:cxn modelId="{04F2F2C7-8CF3-CC44-92D8-76552FB27DD9}" type="presParOf" srcId="{A82BD203-8E45-4848-A7E2-C612072EEF71}" destId="{37CFB343-783A-A54A-AB47-750583D436D7}" srcOrd="4" destOrd="0" presId="urn:microsoft.com/office/officeart/2009/layout/CircleArrowProcess"/>
    <dgm:cxn modelId="{882F26BE-D42C-BB41-9017-2D69973A069B}" type="presParOf" srcId="{37CFB343-783A-A54A-AB47-750583D436D7}" destId="{192F8C01-E119-4F47-B43B-F702CC1084F1}" srcOrd="0" destOrd="0" presId="urn:microsoft.com/office/officeart/2009/layout/CircleArrowProcess"/>
    <dgm:cxn modelId="{230C0FB8-3D65-0249-9E9B-F90781705442}" type="presParOf" srcId="{A82BD203-8E45-4848-A7E2-C612072EEF71}" destId="{6EE8E494-6F3C-E44C-8772-D05CB01710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0F22-C51A-514E-A93F-3CB9457BD7EB}" type="doc">
      <dgm:prSet loTypeId="urn:microsoft.com/office/officeart/2009/layout/CircleArrowProcess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6AD080-A852-7E4F-94FB-90FAD2601F33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philosophy</a:t>
          </a:r>
        </a:p>
      </dgm:t>
    </dgm:pt>
    <dgm:pt modelId="{7726C1A7-8304-E648-8E9E-33B01CB04B2D}" type="parTrans" cxnId="{D99FC567-27C9-E942-BE6C-FF0A5913D69A}">
      <dgm:prSet/>
      <dgm:spPr/>
      <dgm:t>
        <a:bodyPr/>
        <a:lstStyle/>
        <a:p>
          <a:endParaRPr lang="en-US"/>
        </a:p>
      </dgm:t>
    </dgm:pt>
    <dgm:pt modelId="{2060D8DD-D174-534C-A1E9-1EE685F3AD4E}" type="sibTrans" cxnId="{D99FC567-27C9-E942-BE6C-FF0A5913D69A}">
      <dgm:prSet/>
      <dgm:spPr/>
      <dgm:t>
        <a:bodyPr/>
        <a:lstStyle/>
        <a:p>
          <a:endParaRPr lang="en-US"/>
        </a:p>
      </dgm:t>
    </dgm:pt>
    <dgm:pt modelId="{7E704DDD-4997-1340-BA7E-B7C8A8863ACD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statement</a:t>
          </a:r>
        </a:p>
      </dgm:t>
    </dgm:pt>
    <dgm:pt modelId="{285DF97A-2A88-514F-A7D9-A2B198AFF460}" type="parTrans" cxnId="{1848F244-565A-CE49-89B3-FB80CEBC4786}">
      <dgm:prSet/>
      <dgm:spPr/>
      <dgm:t>
        <a:bodyPr/>
        <a:lstStyle/>
        <a:p>
          <a:endParaRPr lang="en-US"/>
        </a:p>
      </dgm:t>
    </dgm:pt>
    <dgm:pt modelId="{65D35FD9-A1CF-B846-AADD-3AAE78AB26E5}" type="sibTrans" cxnId="{1848F244-565A-CE49-89B3-FB80CEBC4786}">
      <dgm:prSet/>
      <dgm:spPr/>
      <dgm:t>
        <a:bodyPr/>
        <a:lstStyle/>
        <a:p>
          <a:endParaRPr lang="en-US"/>
        </a:p>
      </dgm:t>
    </dgm:pt>
    <dgm:pt modelId="{1F607B1D-C652-2A45-94E8-2F4E8E66D1C7}">
      <dgm:prSet phldrT="[Text]"/>
      <dgm:spPr/>
      <dgm:t>
        <a:bodyPr/>
        <a:lstStyle/>
        <a:p>
          <a:r>
            <a:rPr lang="en-US" b="1" dirty="0">
              <a:latin typeface="Avenir Book"/>
            </a:rPr>
            <a:t>teaching </a:t>
          </a:r>
          <a:r>
            <a:rPr lang="en-US" b="1" dirty="0" smtClean="0">
              <a:latin typeface="Avenir Book"/>
            </a:rPr>
            <a:t>methods</a:t>
          </a:r>
          <a:endParaRPr lang="en-US" b="1" dirty="0">
            <a:latin typeface="Avenir Book"/>
          </a:endParaRPr>
        </a:p>
      </dgm:t>
    </dgm:pt>
    <dgm:pt modelId="{7C62C93A-7AA8-8847-B074-C210E23B3276}" type="parTrans" cxnId="{AF854FD4-E66E-AF46-82E4-789D113F3923}">
      <dgm:prSet/>
      <dgm:spPr/>
      <dgm:t>
        <a:bodyPr/>
        <a:lstStyle/>
        <a:p>
          <a:endParaRPr lang="en-US"/>
        </a:p>
      </dgm:t>
    </dgm:pt>
    <dgm:pt modelId="{3C10BAE4-3181-3842-A747-DAC02DC63594}" type="sibTrans" cxnId="{AF854FD4-E66E-AF46-82E4-789D113F3923}">
      <dgm:prSet/>
      <dgm:spPr/>
      <dgm:t>
        <a:bodyPr/>
        <a:lstStyle/>
        <a:p>
          <a:endParaRPr lang="en-US"/>
        </a:p>
      </dgm:t>
    </dgm:pt>
    <dgm:pt modelId="{A82BD203-8E45-4848-A7E2-C612072EEF71}" type="pres">
      <dgm:prSet presAssocID="{EC800F22-C51A-514E-A93F-3CB9457BD7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30EDFB-C5AA-5A44-AFA7-0899BE3B9841}" type="pres">
      <dgm:prSet presAssocID="{1F607B1D-C652-2A45-94E8-2F4E8E66D1C7}" presName="Accent1" presStyleCnt="0"/>
      <dgm:spPr/>
    </dgm:pt>
    <dgm:pt modelId="{E147DE0B-7F45-874F-A16C-E31999FDB0BD}" type="pres">
      <dgm:prSet presAssocID="{1F607B1D-C652-2A45-94E8-2F4E8E66D1C7}" presName="Accent" presStyleLbl="node1" presStyleIdx="0" presStyleCnt="3"/>
      <dgm:spPr/>
    </dgm:pt>
    <dgm:pt modelId="{7C97F17B-BCEC-9642-BDEC-0C5C5D16DF4D}" type="pres">
      <dgm:prSet presAssocID="{1F607B1D-C652-2A45-94E8-2F4E8E66D1C7}" presName="Parent1" presStyleLbl="revTx" presStyleIdx="0" presStyleCnt="3" custLinFactNeighborY="-10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EDBB-B34F-7C41-8CEF-13DDA5FE1FD9}" type="pres">
      <dgm:prSet presAssocID="{4C6AD080-A852-7E4F-94FB-90FAD2601F33}" presName="Accent2" presStyleCnt="0"/>
      <dgm:spPr/>
    </dgm:pt>
    <dgm:pt modelId="{83AC9F9B-38EF-A446-B106-8B763FD87C53}" type="pres">
      <dgm:prSet presAssocID="{4C6AD080-A852-7E4F-94FB-90FAD2601F33}" presName="Accent" presStyleLbl="node1" presStyleIdx="1" presStyleCnt="3"/>
      <dgm:spPr/>
    </dgm:pt>
    <dgm:pt modelId="{7D45C8E4-0485-D04D-AAB2-12B0BF0D270B}" type="pres">
      <dgm:prSet presAssocID="{4C6AD080-A852-7E4F-94FB-90FAD2601F33}" presName="Parent2" presStyleLbl="revTx" presStyleIdx="1" presStyleCnt="3" custLinFactNeighborY="-122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FB343-783A-A54A-AB47-750583D436D7}" type="pres">
      <dgm:prSet presAssocID="{7E704DDD-4997-1340-BA7E-B7C8A8863ACD}" presName="Accent3" presStyleCnt="0"/>
      <dgm:spPr/>
    </dgm:pt>
    <dgm:pt modelId="{192F8C01-E119-4F47-B43B-F702CC1084F1}" type="pres">
      <dgm:prSet presAssocID="{7E704DDD-4997-1340-BA7E-B7C8A8863ACD}" presName="Accent" presStyleLbl="node1" presStyleIdx="2" presStyleCnt="3"/>
      <dgm:spPr/>
    </dgm:pt>
    <dgm:pt modelId="{6EE8E494-6F3C-E44C-8772-D05CB01710A7}" type="pres">
      <dgm:prSet presAssocID="{7E704DDD-4997-1340-BA7E-B7C8A8863ACD}" presName="Parent3" presStyleLbl="revTx" presStyleIdx="2" presStyleCnt="3" custLinFactNeighborY="-6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54FD4-E66E-AF46-82E4-789D113F3923}" srcId="{EC800F22-C51A-514E-A93F-3CB9457BD7EB}" destId="{1F607B1D-C652-2A45-94E8-2F4E8E66D1C7}" srcOrd="0" destOrd="0" parTransId="{7C62C93A-7AA8-8847-B074-C210E23B3276}" sibTransId="{3C10BAE4-3181-3842-A747-DAC02DC63594}"/>
    <dgm:cxn modelId="{6555BCDB-C580-AE41-B513-FA76F43054B7}" type="presOf" srcId="{1F607B1D-C652-2A45-94E8-2F4E8E66D1C7}" destId="{7C97F17B-BCEC-9642-BDEC-0C5C5D16DF4D}" srcOrd="0" destOrd="0" presId="urn:microsoft.com/office/officeart/2009/layout/CircleArrowProcess"/>
    <dgm:cxn modelId="{1848F244-565A-CE49-89B3-FB80CEBC4786}" srcId="{EC800F22-C51A-514E-A93F-3CB9457BD7EB}" destId="{7E704DDD-4997-1340-BA7E-B7C8A8863ACD}" srcOrd="2" destOrd="0" parTransId="{285DF97A-2A88-514F-A7D9-A2B198AFF460}" sibTransId="{65D35FD9-A1CF-B846-AADD-3AAE78AB26E5}"/>
    <dgm:cxn modelId="{E53E3958-454A-DD46-A5A5-964DBD56E036}" type="presOf" srcId="{EC800F22-C51A-514E-A93F-3CB9457BD7EB}" destId="{A82BD203-8E45-4848-A7E2-C612072EEF71}" srcOrd="0" destOrd="0" presId="urn:microsoft.com/office/officeart/2009/layout/CircleArrowProcess"/>
    <dgm:cxn modelId="{D99FC567-27C9-E942-BE6C-FF0A5913D69A}" srcId="{EC800F22-C51A-514E-A93F-3CB9457BD7EB}" destId="{4C6AD080-A852-7E4F-94FB-90FAD2601F33}" srcOrd="1" destOrd="0" parTransId="{7726C1A7-8304-E648-8E9E-33B01CB04B2D}" sibTransId="{2060D8DD-D174-534C-A1E9-1EE685F3AD4E}"/>
    <dgm:cxn modelId="{A4F66ABD-FA31-A042-989D-1D8E23AE9B94}" type="presOf" srcId="{4C6AD080-A852-7E4F-94FB-90FAD2601F33}" destId="{7D45C8E4-0485-D04D-AAB2-12B0BF0D270B}" srcOrd="0" destOrd="0" presId="urn:microsoft.com/office/officeart/2009/layout/CircleArrowProcess"/>
    <dgm:cxn modelId="{9252A404-1FDE-1940-ACE5-F4C4C19F8E61}" type="presOf" srcId="{7E704DDD-4997-1340-BA7E-B7C8A8863ACD}" destId="{6EE8E494-6F3C-E44C-8772-D05CB01710A7}" srcOrd="0" destOrd="0" presId="urn:microsoft.com/office/officeart/2009/layout/CircleArrowProcess"/>
    <dgm:cxn modelId="{94B6109F-33D1-CC4E-9B85-11D644BFE4CD}" type="presParOf" srcId="{A82BD203-8E45-4848-A7E2-C612072EEF71}" destId="{A530EDFB-C5AA-5A44-AFA7-0899BE3B9841}" srcOrd="0" destOrd="0" presId="urn:microsoft.com/office/officeart/2009/layout/CircleArrowProcess"/>
    <dgm:cxn modelId="{4CAF42A3-26A4-5B4F-80B0-F12AB1872648}" type="presParOf" srcId="{A530EDFB-C5AA-5A44-AFA7-0899BE3B9841}" destId="{E147DE0B-7F45-874F-A16C-E31999FDB0BD}" srcOrd="0" destOrd="0" presId="urn:microsoft.com/office/officeart/2009/layout/CircleArrowProcess"/>
    <dgm:cxn modelId="{AD0B893E-9C75-9D49-8037-D78F51F2D141}" type="presParOf" srcId="{A82BD203-8E45-4848-A7E2-C612072EEF71}" destId="{7C97F17B-BCEC-9642-BDEC-0C5C5D16DF4D}" srcOrd="1" destOrd="0" presId="urn:microsoft.com/office/officeart/2009/layout/CircleArrowProcess"/>
    <dgm:cxn modelId="{403DEE6B-20D1-D347-B4D3-66E2DD29A030}" type="presParOf" srcId="{A82BD203-8E45-4848-A7E2-C612072EEF71}" destId="{42EFEDBB-B34F-7C41-8CEF-13DDA5FE1FD9}" srcOrd="2" destOrd="0" presId="urn:microsoft.com/office/officeart/2009/layout/CircleArrowProcess"/>
    <dgm:cxn modelId="{1997236D-822E-DC4E-8936-B2750898890B}" type="presParOf" srcId="{42EFEDBB-B34F-7C41-8CEF-13DDA5FE1FD9}" destId="{83AC9F9B-38EF-A446-B106-8B763FD87C53}" srcOrd="0" destOrd="0" presId="urn:microsoft.com/office/officeart/2009/layout/CircleArrowProcess"/>
    <dgm:cxn modelId="{BC5355C8-CE40-AF4B-86D9-17D055E5E78C}" type="presParOf" srcId="{A82BD203-8E45-4848-A7E2-C612072EEF71}" destId="{7D45C8E4-0485-D04D-AAB2-12B0BF0D270B}" srcOrd="3" destOrd="0" presId="urn:microsoft.com/office/officeart/2009/layout/CircleArrowProcess"/>
    <dgm:cxn modelId="{16FDFD80-48C8-8E46-9789-6CD4B15AA8F0}" type="presParOf" srcId="{A82BD203-8E45-4848-A7E2-C612072EEF71}" destId="{37CFB343-783A-A54A-AB47-750583D436D7}" srcOrd="4" destOrd="0" presId="urn:microsoft.com/office/officeart/2009/layout/CircleArrowProcess"/>
    <dgm:cxn modelId="{CDB88B23-200F-7B4F-AB9A-03852E687244}" type="presParOf" srcId="{37CFB343-783A-A54A-AB47-750583D436D7}" destId="{192F8C01-E119-4F47-B43B-F702CC1084F1}" srcOrd="0" destOrd="0" presId="urn:microsoft.com/office/officeart/2009/layout/CircleArrowProcess"/>
    <dgm:cxn modelId="{95EDEA1B-A57A-B944-BD48-DF60A0B60E8C}" type="presParOf" srcId="{A82BD203-8E45-4848-A7E2-C612072EEF71}" destId="{6EE8E494-6F3C-E44C-8772-D05CB01710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800F22-C51A-514E-A93F-3CB9457BD7EB}" type="doc">
      <dgm:prSet loTypeId="urn:microsoft.com/office/officeart/2009/layout/CircleArrowProcess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6AD080-A852-7E4F-94FB-90FAD2601F33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philosophy</a:t>
          </a:r>
        </a:p>
      </dgm:t>
    </dgm:pt>
    <dgm:pt modelId="{7726C1A7-8304-E648-8E9E-33B01CB04B2D}" type="parTrans" cxnId="{D99FC567-27C9-E942-BE6C-FF0A5913D69A}">
      <dgm:prSet/>
      <dgm:spPr/>
      <dgm:t>
        <a:bodyPr/>
        <a:lstStyle/>
        <a:p>
          <a:endParaRPr lang="en-US"/>
        </a:p>
      </dgm:t>
    </dgm:pt>
    <dgm:pt modelId="{2060D8DD-D174-534C-A1E9-1EE685F3AD4E}" type="sibTrans" cxnId="{D99FC567-27C9-E942-BE6C-FF0A5913D69A}">
      <dgm:prSet/>
      <dgm:spPr/>
      <dgm:t>
        <a:bodyPr/>
        <a:lstStyle/>
        <a:p>
          <a:endParaRPr lang="en-US"/>
        </a:p>
      </dgm:t>
    </dgm:pt>
    <dgm:pt modelId="{7E704DDD-4997-1340-BA7E-B7C8A8863ACD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statement</a:t>
          </a:r>
        </a:p>
      </dgm:t>
    </dgm:pt>
    <dgm:pt modelId="{285DF97A-2A88-514F-A7D9-A2B198AFF460}" type="parTrans" cxnId="{1848F244-565A-CE49-89B3-FB80CEBC4786}">
      <dgm:prSet/>
      <dgm:spPr/>
      <dgm:t>
        <a:bodyPr/>
        <a:lstStyle/>
        <a:p>
          <a:endParaRPr lang="en-US"/>
        </a:p>
      </dgm:t>
    </dgm:pt>
    <dgm:pt modelId="{65D35FD9-A1CF-B846-AADD-3AAE78AB26E5}" type="sibTrans" cxnId="{1848F244-565A-CE49-89B3-FB80CEBC4786}">
      <dgm:prSet/>
      <dgm:spPr/>
      <dgm:t>
        <a:bodyPr/>
        <a:lstStyle/>
        <a:p>
          <a:endParaRPr lang="en-US"/>
        </a:p>
      </dgm:t>
    </dgm:pt>
    <dgm:pt modelId="{1F607B1D-C652-2A45-94E8-2F4E8E66D1C7}">
      <dgm:prSet phldrT="[Text]"/>
      <dgm:spPr/>
      <dgm:t>
        <a:bodyPr/>
        <a:lstStyle/>
        <a:p>
          <a:r>
            <a:rPr lang="en-US" b="1" dirty="0">
              <a:latin typeface="Avenir Book"/>
            </a:rPr>
            <a:t>teaching </a:t>
          </a:r>
          <a:r>
            <a:rPr lang="en-US" b="1" dirty="0" smtClean="0">
              <a:latin typeface="Avenir Book"/>
            </a:rPr>
            <a:t>methods</a:t>
          </a:r>
          <a:endParaRPr lang="en-US" b="1" dirty="0">
            <a:latin typeface="Avenir Book"/>
          </a:endParaRPr>
        </a:p>
      </dgm:t>
    </dgm:pt>
    <dgm:pt modelId="{7C62C93A-7AA8-8847-B074-C210E23B3276}" type="parTrans" cxnId="{AF854FD4-E66E-AF46-82E4-789D113F3923}">
      <dgm:prSet/>
      <dgm:spPr/>
      <dgm:t>
        <a:bodyPr/>
        <a:lstStyle/>
        <a:p>
          <a:endParaRPr lang="en-US"/>
        </a:p>
      </dgm:t>
    </dgm:pt>
    <dgm:pt modelId="{3C10BAE4-3181-3842-A747-DAC02DC63594}" type="sibTrans" cxnId="{AF854FD4-E66E-AF46-82E4-789D113F3923}">
      <dgm:prSet/>
      <dgm:spPr/>
      <dgm:t>
        <a:bodyPr/>
        <a:lstStyle/>
        <a:p>
          <a:endParaRPr lang="en-US"/>
        </a:p>
      </dgm:t>
    </dgm:pt>
    <dgm:pt modelId="{A82BD203-8E45-4848-A7E2-C612072EEF71}" type="pres">
      <dgm:prSet presAssocID="{EC800F22-C51A-514E-A93F-3CB9457BD7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30EDFB-C5AA-5A44-AFA7-0899BE3B9841}" type="pres">
      <dgm:prSet presAssocID="{1F607B1D-C652-2A45-94E8-2F4E8E66D1C7}" presName="Accent1" presStyleCnt="0"/>
      <dgm:spPr/>
    </dgm:pt>
    <dgm:pt modelId="{E147DE0B-7F45-874F-A16C-E31999FDB0BD}" type="pres">
      <dgm:prSet presAssocID="{1F607B1D-C652-2A45-94E8-2F4E8E66D1C7}" presName="Accent" presStyleLbl="node1" presStyleIdx="0" presStyleCnt="3"/>
      <dgm:spPr/>
    </dgm:pt>
    <dgm:pt modelId="{7C97F17B-BCEC-9642-BDEC-0C5C5D16DF4D}" type="pres">
      <dgm:prSet presAssocID="{1F607B1D-C652-2A45-94E8-2F4E8E66D1C7}" presName="Parent1" presStyleLbl="revTx" presStyleIdx="0" presStyleCnt="3" custLinFactNeighborY="-10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EDBB-B34F-7C41-8CEF-13DDA5FE1FD9}" type="pres">
      <dgm:prSet presAssocID="{4C6AD080-A852-7E4F-94FB-90FAD2601F33}" presName="Accent2" presStyleCnt="0"/>
      <dgm:spPr/>
    </dgm:pt>
    <dgm:pt modelId="{83AC9F9B-38EF-A446-B106-8B763FD87C53}" type="pres">
      <dgm:prSet presAssocID="{4C6AD080-A852-7E4F-94FB-90FAD2601F33}" presName="Accent" presStyleLbl="node1" presStyleIdx="1" presStyleCnt="3"/>
      <dgm:spPr/>
    </dgm:pt>
    <dgm:pt modelId="{7D45C8E4-0485-D04D-AAB2-12B0BF0D270B}" type="pres">
      <dgm:prSet presAssocID="{4C6AD080-A852-7E4F-94FB-90FAD2601F33}" presName="Parent2" presStyleLbl="revTx" presStyleIdx="1" presStyleCnt="3" custLinFactNeighborY="-122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FB343-783A-A54A-AB47-750583D436D7}" type="pres">
      <dgm:prSet presAssocID="{7E704DDD-4997-1340-BA7E-B7C8A8863ACD}" presName="Accent3" presStyleCnt="0"/>
      <dgm:spPr/>
    </dgm:pt>
    <dgm:pt modelId="{192F8C01-E119-4F47-B43B-F702CC1084F1}" type="pres">
      <dgm:prSet presAssocID="{7E704DDD-4997-1340-BA7E-B7C8A8863ACD}" presName="Accent" presStyleLbl="node1" presStyleIdx="2" presStyleCnt="3"/>
      <dgm:spPr/>
    </dgm:pt>
    <dgm:pt modelId="{6EE8E494-6F3C-E44C-8772-D05CB01710A7}" type="pres">
      <dgm:prSet presAssocID="{7E704DDD-4997-1340-BA7E-B7C8A8863ACD}" presName="Parent3" presStyleLbl="revTx" presStyleIdx="2" presStyleCnt="3" custLinFactNeighborY="-6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54FD4-E66E-AF46-82E4-789D113F3923}" srcId="{EC800F22-C51A-514E-A93F-3CB9457BD7EB}" destId="{1F607B1D-C652-2A45-94E8-2F4E8E66D1C7}" srcOrd="0" destOrd="0" parTransId="{7C62C93A-7AA8-8847-B074-C210E23B3276}" sibTransId="{3C10BAE4-3181-3842-A747-DAC02DC63594}"/>
    <dgm:cxn modelId="{3021AB58-E0F0-8F46-B99A-C45DAAA2AA74}" type="presOf" srcId="{EC800F22-C51A-514E-A93F-3CB9457BD7EB}" destId="{A82BD203-8E45-4848-A7E2-C612072EEF71}" srcOrd="0" destOrd="0" presId="urn:microsoft.com/office/officeart/2009/layout/CircleArrowProcess"/>
    <dgm:cxn modelId="{1848F244-565A-CE49-89B3-FB80CEBC4786}" srcId="{EC800F22-C51A-514E-A93F-3CB9457BD7EB}" destId="{7E704DDD-4997-1340-BA7E-B7C8A8863ACD}" srcOrd="2" destOrd="0" parTransId="{285DF97A-2A88-514F-A7D9-A2B198AFF460}" sibTransId="{65D35FD9-A1CF-B846-AADD-3AAE78AB26E5}"/>
    <dgm:cxn modelId="{D99FC567-27C9-E942-BE6C-FF0A5913D69A}" srcId="{EC800F22-C51A-514E-A93F-3CB9457BD7EB}" destId="{4C6AD080-A852-7E4F-94FB-90FAD2601F33}" srcOrd="1" destOrd="0" parTransId="{7726C1A7-8304-E648-8E9E-33B01CB04B2D}" sibTransId="{2060D8DD-D174-534C-A1E9-1EE685F3AD4E}"/>
    <dgm:cxn modelId="{40EE080F-0733-E843-855D-21239D660A37}" type="presOf" srcId="{7E704DDD-4997-1340-BA7E-B7C8A8863ACD}" destId="{6EE8E494-6F3C-E44C-8772-D05CB01710A7}" srcOrd="0" destOrd="0" presId="urn:microsoft.com/office/officeart/2009/layout/CircleArrowProcess"/>
    <dgm:cxn modelId="{71FEC3F4-4708-6841-8D7D-A7B9E0CCAB28}" type="presOf" srcId="{4C6AD080-A852-7E4F-94FB-90FAD2601F33}" destId="{7D45C8E4-0485-D04D-AAB2-12B0BF0D270B}" srcOrd="0" destOrd="0" presId="urn:microsoft.com/office/officeart/2009/layout/CircleArrowProcess"/>
    <dgm:cxn modelId="{86CF2273-861E-E147-BED1-762693FAAF6D}" type="presOf" srcId="{1F607B1D-C652-2A45-94E8-2F4E8E66D1C7}" destId="{7C97F17B-BCEC-9642-BDEC-0C5C5D16DF4D}" srcOrd="0" destOrd="0" presId="urn:microsoft.com/office/officeart/2009/layout/CircleArrowProcess"/>
    <dgm:cxn modelId="{00FF6BF9-E72A-B846-866D-BAE18AEEAEC0}" type="presParOf" srcId="{A82BD203-8E45-4848-A7E2-C612072EEF71}" destId="{A530EDFB-C5AA-5A44-AFA7-0899BE3B9841}" srcOrd="0" destOrd="0" presId="urn:microsoft.com/office/officeart/2009/layout/CircleArrowProcess"/>
    <dgm:cxn modelId="{FF108B58-6DAE-6548-9177-EF898C1B13E3}" type="presParOf" srcId="{A530EDFB-C5AA-5A44-AFA7-0899BE3B9841}" destId="{E147DE0B-7F45-874F-A16C-E31999FDB0BD}" srcOrd="0" destOrd="0" presId="urn:microsoft.com/office/officeart/2009/layout/CircleArrowProcess"/>
    <dgm:cxn modelId="{F591A0C6-A34A-A04F-BDA6-14EB82391FC4}" type="presParOf" srcId="{A82BD203-8E45-4848-A7E2-C612072EEF71}" destId="{7C97F17B-BCEC-9642-BDEC-0C5C5D16DF4D}" srcOrd="1" destOrd="0" presId="urn:microsoft.com/office/officeart/2009/layout/CircleArrowProcess"/>
    <dgm:cxn modelId="{A506D49E-8A67-3A45-A99B-EE34A9A8C357}" type="presParOf" srcId="{A82BD203-8E45-4848-A7E2-C612072EEF71}" destId="{42EFEDBB-B34F-7C41-8CEF-13DDA5FE1FD9}" srcOrd="2" destOrd="0" presId="urn:microsoft.com/office/officeart/2009/layout/CircleArrowProcess"/>
    <dgm:cxn modelId="{5320A505-279C-2D48-9669-D67CEE423233}" type="presParOf" srcId="{42EFEDBB-B34F-7C41-8CEF-13DDA5FE1FD9}" destId="{83AC9F9B-38EF-A446-B106-8B763FD87C53}" srcOrd="0" destOrd="0" presId="urn:microsoft.com/office/officeart/2009/layout/CircleArrowProcess"/>
    <dgm:cxn modelId="{9D2945F4-E304-5C49-ABCC-CA956615BBF9}" type="presParOf" srcId="{A82BD203-8E45-4848-A7E2-C612072EEF71}" destId="{7D45C8E4-0485-D04D-AAB2-12B0BF0D270B}" srcOrd="3" destOrd="0" presId="urn:microsoft.com/office/officeart/2009/layout/CircleArrowProcess"/>
    <dgm:cxn modelId="{2E0FC52B-E3BD-C14C-B2C7-8508E1EB4DC8}" type="presParOf" srcId="{A82BD203-8E45-4848-A7E2-C612072EEF71}" destId="{37CFB343-783A-A54A-AB47-750583D436D7}" srcOrd="4" destOrd="0" presId="urn:microsoft.com/office/officeart/2009/layout/CircleArrowProcess"/>
    <dgm:cxn modelId="{143198B9-81EF-D44B-A56F-CBDEF3A942FA}" type="presParOf" srcId="{37CFB343-783A-A54A-AB47-750583D436D7}" destId="{192F8C01-E119-4F47-B43B-F702CC1084F1}" srcOrd="0" destOrd="0" presId="urn:microsoft.com/office/officeart/2009/layout/CircleArrowProcess"/>
    <dgm:cxn modelId="{554CAD30-B10A-FB4B-B798-82DE0EFF7CFB}" type="presParOf" srcId="{A82BD203-8E45-4848-A7E2-C612072EEF71}" destId="{6EE8E494-6F3C-E44C-8772-D05CB01710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800F22-C51A-514E-A93F-3CB9457BD7EB}" type="doc">
      <dgm:prSet loTypeId="urn:microsoft.com/office/officeart/2009/layout/CircleArrowProcess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6AD080-A852-7E4F-94FB-90FAD2601F33}">
      <dgm:prSet phldrT="[Text]"/>
      <dgm:spPr/>
      <dgm:t>
        <a:bodyPr/>
        <a:lstStyle/>
        <a:p>
          <a:r>
            <a:rPr lang="en-US" b="1" dirty="0">
              <a:latin typeface="Avenir Book"/>
            </a:rPr>
            <a:t>teaching philosophy</a:t>
          </a:r>
        </a:p>
      </dgm:t>
    </dgm:pt>
    <dgm:pt modelId="{7726C1A7-8304-E648-8E9E-33B01CB04B2D}" type="parTrans" cxnId="{D99FC567-27C9-E942-BE6C-FF0A5913D69A}">
      <dgm:prSet/>
      <dgm:spPr/>
      <dgm:t>
        <a:bodyPr/>
        <a:lstStyle/>
        <a:p>
          <a:endParaRPr lang="en-US"/>
        </a:p>
      </dgm:t>
    </dgm:pt>
    <dgm:pt modelId="{2060D8DD-D174-534C-A1E9-1EE685F3AD4E}" type="sibTrans" cxnId="{D99FC567-27C9-E942-BE6C-FF0A5913D69A}">
      <dgm:prSet/>
      <dgm:spPr/>
      <dgm:t>
        <a:bodyPr/>
        <a:lstStyle/>
        <a:p>
          <a:endParaRPr lang="en-US"/>
        </a:p>
      </dgm:t>
    </dgm:pt>
    <dgm:pt modelId="{7E704DDD-4997-1340-BA7E-B7C8A8863ACD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statement</a:t>
          </a:r>
        </a:p>
      </dgm:t>
    </dgm:pt>
    <dgm:pt modelId="{285DF97A-2A88-514F-A7D9-A2B198AFF460}" type="parTrans" cxnId="{1848F244-565A-CE49-89B3-FB80CEBC4786}">
      <dgm:prSet/>
      <dgm:spPr/>
      <dgm:t>
        <a:bodyPr/>
        <a:lstStyle/>
        <a:p>
          <a:endParaRPr lang="en-US"/>
        </a:p>
      </dgm:t>
    </dgm:pt>
    <dgm:pt modelId="{65D35FD9-A1CF-B846-AADD-3AAE78AB26E5}" type="sibTrans" cxnId="{1848F244-565A-CE49-89B3-FB80CEBC4786}">
      <dgm:prSet/>
      <dgm:spPr/>
      <dgm:t>
        <a:bodyPr/>
        <a:lstStyle/>
        <a:p>
          <a:endParaRPr lang="en-US"/>
        </a:p>
      </dgm:t>
    </dgm:pt>
    <dgm:pt modelId="{1F607B1D-C652-2A45-94E8-2F4E8E66D1C7}">
      <dgm:prSet phldrT="[Text]"/>
      <dgm:spPr/>
      <dgm:t>
        <a:bodyPr/>
        <a:lstStyle/>
        <a:p>
          <a:r>
            <a:rPr lang="en-US" b="1" dirty="0">
              <a:latin typeface="Avenir Book"/>
            </a:rPr>
            <a:t>teaching </a:t>
          </a:r>
          <a:r>
            <a:rPr lang="en-US" b="1" dirty="0" smtClean="0">
              <a:latin typeface="Avenir Book"/>
            </a:rPr>
            <a:t>methods</a:t>
          </a:r>
          <a:endParaRPr lang="en-US" b="1" dirty="0">
            <a:latin typeface="Avenir Book"/>
          </a:endParaRPr>
        </a:p>
      </dgm:t>
    </dgm:pt>
    <dgm:pt modelId="{7C62C93A-7AA8-8847-B074-C210E23B3276}" type="parTrans" cxnId="{AF854FD4-E66E-AF46-82E4-789D113F3923}">
      <dgm:prSet/>
      <dgm:spPr/>
      <dgm:t>
        <a:bodyPr/>
        <a:lstStyle/>
        <a:p>
          <a:endParaRPr lang="en-US"/>
        </a:p>
      </dgm:t>
    </dgm:pt>
    <dgm:pt modelId="{3C10BAE4-3181-3842-A747-DAC02DC63594}" type="sibTrans" cxnId="{AF854FD4-E66E-AF46-82E4-789D113F3923}">
      <dgm:prSet/>
      <dgm:spPr/>
      <dgm:t>
        <a:bodyPr/>
        <a:lstStyle/>
        <a:p>
          <a:endParaRPr lang="en-US"/>
        </a:p>
      </dgm:t>
    </dgm:pt>
    <dgm:pt modelId="{A82BD203-8E45-4848-A7E2-C612072EEF71}" type="pres">
      <dgm:prSet presAssocID="{EC800F22-C51A-514E-A93F-3CB9457BD7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30EDFB-C5AA-5A44-AFA7-0899BE3B9841}" type="pres">
      <dgm:prSet presAssocID="{1F607B1D-C652-2A45-94E8-2F4E8E66D1C7}" presName="Accent1" presStyleCnt="0"/>
      <dgm:spPr/>
    </dgm:pt>
    <dgm:pt modelId="{E147DE0B-7F45-874F-A16C-E31999FDB0BD}" type="pres">
      <dgm:prSet presAssocID="{1F607B1D-C652-2A45-94E8-2F4E8E66D1C7}" presName="Accent" presStyleLbl="node1" presStyleIdx="0" presStyleCnt="3"/>
      <dgm:spPr/>
    </dgm:pt>
    <dgm:pt modelId="{7C97F17B-BCEC-9642-BDEC-0C5C5D16DF4D}" type="pres">
      <dgm:prSet presAssocID="{1F607B1D-C652-2A45-94E8-2F4E8E66D1C7}" presName="Parent1" presStyleLbl="revTx" presStyleIdx="0" presStyleCnt="3" custLinFactNeighborY="-10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EDBB-B34F-7C41-8CEF-13DDA5FE1FD9}" type="pres">
      <dgm:prSet presAssocID="{4C6AD080-A852-7E4F-94FB-90FAD2601F33}" presName="Accent2" presStyleCnt="0"/>
      <dgm:spPr/>
    </dgm:pt>
    <dgm:pt modelId="{83AC9F9B-38EF-A446-B106-8B763FD87C53}" type="pres">
      <dgm:prSet presAssocID="{4C6AD080-A852-7E4F-94FB-90FAD2601F33}" presName="Accent" presStyleLbl="node1" presStyleIdx="1" presStyleCnt="3"/>
      <dgm:spPr/>
    </dgm:pt>
    <dgm:pt modelId="{7D45C8E4-0485-D04D-AAB2-12B0BF0D270B}" type="pres">
      <dgm:prSet presAssocID="{4C6AD080-A852-7E4F-94FB-90FAD2601F33}" presName="Parent2" presStyleLbl="revTx" presStyleIdx="1" presStyleCnt="3" custLinFactNeighborY="-122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FB343-783A-A54A-AB47-750583D436D7}" type="pres">
      <dgm:prSet presAssocID="{7E704DDD-4997-1340-BA7E-B7C8A8863ACD}" presName="Accent3" presStyleCnt="0"/>
      <dgm:spPr/>
    </dgm:pt>
    <dgm:pt modelId="{192F8C01-E119-4F47-B43B-F702CC1084F1}" type="pres">
      <dgm:prSet presAssocID="{7E704DDD-4997-1340-BA7E-B7C8A8863ACD}" presName="Accent" presStyleLbl="node1" presStyleIdx="2" presStyleCnt="3"/>
      <dgm:spPr/>
    </dgm:pt>
    <dgm:pt modelId="{6EE8E494-6F3C-E44C-8772-D05CB01710A7}" type="pres">
      <dgm:prSet presAssocID="{7E704DDD-4997-1340-BA7E-B7C8A8863ACD}" presName="Parent3" presStyleLbl="revTx" presStyleIdx="2" presStyleCnt="3" custLinFactNeighborY="-6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54FD4-E66E-AF46-82E4-789D113F3923}" srcId="{EC800F22-C51A-514E-A93F-3CB9457BD7EB}" destId="{1F607B1D-C652-2A45-94E8-2F4E8E66D1C7}" srcOrd="0" destOrd="0" parTransId="{7C62C93A-7AA8-8847-B074-C210E23B3276}" sibTransId="{3C10BAE4-3181-3842-A747-DAC02DC63594}"/>
    <dgm:cxn modelId="{13FCBE56-32A3-3A41-BC5E-7CE49E23E111}" type="presOf" srcId="{EC800F22-C51A-514E-A93F-3CB9457BD7EB}" destId="{A82BD203-8E45-4848-A7E2-C612072EEF71}" srcOrd="0" destOrd="0" presId="urn:microsoft.com/office/officeart/2009/layout/CircleArrowProcess"/>
    <dgm:cxn modelId="{C57AA86A-8086-0B43-A46E-635D05F20FCE}" type="presOf" srcId="{7E704DDD-4997-1340-BA7E-B7C8A8863ACD}" destId="{6EE8E494-6F3C-E44C-8772-D05CB01710A7}" srcOrd="0" destOrd="0" presId="urn:microsoft.com/office/officeart/2009/layout/CircleArrowProcess"/>
    <dgm:cxn modelId="{B12656CE-9E4E-9B4C-B122-EE178311F78D}" type="presOf" srcId="{1F607B1D-C652-2A45-94E8-2F4E8E66D1C7}" destId="{7C97F17B-BCEC-9642-BDEC-0C5C5D16DF4D}" srcOrd="0" destOrd="0" presId="urn:microsoft.com/office/officeart/2009/layout/CircleArrowProcess"/>
    <dgm:cxn modelId="{1848F244-565A-CE49-89B3-FB80CEBC4786}" srcId="{EC800F22-C51A-514E-A93F-3CB9457BD7EB}" destId="{7E704DDD-4997-1340-BA7E-B7C8A8863ACD}" srcOrd="2" destOrd="0" parTransId="{285DF97A-2A88-514F-A7D9-A2B198AFF460}" sibTransId="{65D35FD9-A1CF-B846-AADD-3AAE78AB26E5}"/>
    <dgm:cxn modelId="{D99FC567-27C9-E942-BE6C-FF0A5913D69A}" srcId="{EC800F22-C51A-514E-A93F-3CB9457BD7EB}" destId="{4C6AD080-A852-7E4F-94FB-90FAD2601F33}" srcOrd="1" destOrd="0" parTransId="{7726C1A7-8304-E648-8E9E-33B01CB04B2D}" sibTransId="{2060D8DD-D174-534C-A1E9-1EE685F3AD4E}"/>
    <dgm:cxn modelId="{C2DFB71B-A975-6E4B-9365-D5A30672BDCC}" type="presOf" srcId="{4C6AD080-A852-7E4F-94FB-90FAD2601F33}" destId="{7D45C8E4-0485-D04D-AAB2-12B0BF0D270B}" srcOrd="0" destOrd="0" presId="urn:microsoft.com/office/officeart/2009/layout/CircleArrowProcess"/>
    <dgm:cxn modelId="{F813F398-E8E9-964F-83C7-A0386B75A74C}" type="presParOf" srcId="{A82BD203-8E45-4848-A7E2-C612072EEF71}" destId="{A530EDFB-C5AA-5A44-AFA7-0899BE3B9841}" srcOrd="0" destOrd="0" presId="urn:microsoft.com/office/officeart/2009/layout/CircleArrowProcess"/>
    <dgm:cxn modelId="{BC71731D-F092-B242-A797-99BA7A2A59FB}" type="presParOf" srcId="{A530EDFB-C5AA-5A44-AFA7-0899BE3B9841}" destId="{E147DE0B-7F45-874F-A16C-E31999FDB0BD}" srcOrd="0" destOrd="0" presId="urn:microsoft.com/office/officeart/2009/layout/CircleArrowProcess"/>
    <dgm:cxn modelId="{C58F9713-9AB1-2B40-8872-B7538930129B}" type="presParOf" srcId="{A82BD203-8E45-4848-A7E2-C612072EEF71}" destId="{7C97F17B-BCEC-9642-BDEC-0C5C5D16DF4D}" srcOrd="1" destOrd="0" presId="urn:microsoft.com/office/officeart/2009/layout/CircleArrowProcess"/>
    <dgm:cxn modelId="{C6AFA8AF-2DAB-8549-811D-904B3746C47B}" type="presParOf" srcId="{A82BD203-8E45-4848-A7E2-C612072EEF71}" destId="{42EFEDBB-B34F-7C41-8CEF-13DDA5FE1FD9}" srcOrd="2" destOrd="0" presId="urn:microsoft.com/office/officeart/2009/layout/CircleArrowProcess"/>
    <dgm:cxn modelId="{9F42D6D7-526A-FA44-991C-791C32797B03}" type="presParOf" srcId="{42EFEDBB-B34F-7C41-8CEF-13DDA5FE1FD9}" destId="{83AC9F9B-38EF-A446-B106-8B763FD87C53}" srcOrd="0" destOrd="0" presId="urn:microsoft.com/office/officeart/2009/layout/CircleArrowProcess"/>
    <dgm:cxn modelId="{6CCCAB1D-DF0E-6948-B135-5B9406DD3FEF}" type="presParOf" srcId="{A82BD203-8E45-4848-A7E2-C612072EEF71}" destId="{7D45C8E4-0485-D04D-AAB2-12B0BF0D270B}" srcOrd="3" destOrd="0" presId="urn:microsoft.com/office/officeart/2009/layout/CircleArrowProcess"/>
    <dgm:cxn modelId="{0F91BDF3-BE51-F444-B845-ECAA9AE06755}" type="presParOf" srcId="{A82BD203-8E45-4848-A7E2-C612072EEF71}" destId="{37CFB343-783A-A54A-AB47-750583D436D7}" srcOrd="4" destOrd="0" presId="urn:microsoft.com/office/officeart/2009/layout/CircleArrowProcess"/>
    <dgm:cxn modelId="{F1488E4C-C566-DC4E-AC40-BBC9EB76F73C}" type="presParOf" srcId="{37CFB343-783A-A54A-AB47-750583D436D7}" destId="{192F8C01-E119-4F47-B43B-F702CC1084F1}" srcOrd="0" destOrd="0" presId="urn:microsoft.com/office/officeart/2009/layout/CircleArrowProcess"/>
    <dgm:cxn modelId="{AF2D28DA-DF39-7C4A-A5DE-07AD0EB6E573}" type="presParOf" srcId="{A82BD203-8E45-4848-A7E2-C612072EEF71}" destId="{6EE8E494-6F3C-E44C-8772-D05CB01710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00F22-C51A-514E-A93F-3CB9457BD7EB}" type="doc">
      <dgm:prSet loTypeId="urn:microsoft.com/office/officeart/2009/layout/CircleArrowProcess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C6AD080-A852-7E4F-94FB-90FAD2601F33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philosophy</a:t>
          </a:r>
        </a:p>
      </dgm:t>
    </dgm:pt>
    <dgm:pt modelId="{7726C1A7-8304-E648-8E9E-33B01CB04B2D}" type="parTrans" cxnId="{D99FC567-27C9-E942-BE6C-FF0A5913D69A}">
      <dgm:prSet/>
      <dgm:spPr/>
      <dgm:t>
        <a:bodyPr/>
        <a:lstStyle/>
        <a:p>
          <a:endParaRPr lang="en-US"/>
        </a:p>
      </dgm:t>
    </dgm:pt>
    <dgm:pt modelId="{2060D8DD-D174-534C-A1E9-1EE685F3AD4E}" type="sibTrans" cxnId="{D99FC567-27C9-E942-BE6C-FF0A5913D69A}">
      <dgm:prSet/>
      <dgm:spPr/>
      <dgm:t>
        <a:bodyPr/>
        <a:lstStyle/>
        <a:p>
          <a:endParaRPr lang="en-US"/>
        </a:p>
      </dgm:t>
    </dgm:pt>
    <dgm:pt modelId="{7E704DDD-4997-1340-BA7E-B7C8A8863ACD}">
      <dgm:prSet phldrT="[Text]"/>
      <dgm:spPr/>
      <dgm:t>
        <a:bodyPr/>
        <a:lstStyle/>
        <a:p>
          <a:r>
            <a:rPr lang="en-US" dirty="0">
              <a:latin typeface="Avenir Book"/>
            </a:rPr>
            <a:t>teaching statement</a:t>
          </a:r>
        </a:p>
      </dgm:t>
    </dgm:pt>
    <dgm:pt modelId="{285DF97A-2A88-514F-A7D9-A2B198AFF460}" type="parTrans" cxnId="{1848F244-565A-CE49-89B3-FB80CEBC4786}">
      <dgm:prSet/>
      <dgm:spPr/>
      <dgm:t>
        <a:bodyPr/>
        <a:lstStyle/>
        <a:p>
          <a:endParaRPr lang="en-US"/>
        </a:p>
      </dgm:t>
    </dgm:pt>
    <dgm:pt modelId="{65D35FD9-A1CF-B846-AADD-3AAE78AB26E5}" type="sibTrans" cxnId="{1848F244-565A-CE49-89B3-FB80CEBC4786}">
      <dgm:prSet/>
      <dgm:spPr/>
      <dgm:t>
        <a:bodyPr/>
        <a:lstStyle/>
        <a:p>
          <a:endParaRPr lang="en-US"/>
        </a:p>
      </dgm:t>
    </dgm:pt>
    <dgm:pt modelId="{1F607B1D-C652-2A45-94E8-2F4E8E66D1C7}">
      <dgm:prSet phldrT="[Text]"/>
      <dgm:spPr/>
      <dgm:t>
        <a:bodyPr/>
        <a:lstStyle/>
        <a:p>
          <a:r>
            <a:rPr lang="en-US" b="1" dirty="0">
              <a:latin typeface="Avenir Book"/>
            </a:rPr>
            <a:t>teaching </a:t>
          </a:r>
          <a:r>
            <a:rPr lang="en-US" b="1" dirty="0" smtClean="0">
              <a:latin typeface="Avenir Book"/>
            </a:rPr>
            <a:t>methods</a:t>
          </a:r>
          <a:endParaRPr lang="en-US" b="1" dirty="0">
            <a:latin typeface="Avenir Book"/>
          </a:endParaRPr>
        </a:p>
      </dgm:t>
    </dgm:pt>
    <dgm:pt modelId="{7C62C93A-7AA8-8847-B074-C210E23B3276}" type="parTrans" cxnId="{AF854FD4-E66E-AF46-82E4-789D113F3923}">
      <dgm:prSet/>
      <dgm:spPr/>
      <dgm:t>
        <a:bodyPr/>
        <a:lstStyle/>
        <a:p>
          <a:endParaRPr lang="en-US"/>
        </a:p>
      </dgm:t>
    </dgm:pt>
    <dgm:pt modelId="{3C10BAE4-3181-3842-A747-DAC02DC63594}" type="sibTrans" cxnId="{AF854FD4-E66E-AF46-82E4-789D113F3923}">
      <dgm:prSet/>
      <dgm:spPr/>
      <dgm:t>
        <a:bodyPr/>
        <a:lstStyle/>
        <a:p>
          <a:endParaRPr lang="en-US"/>
        </a:p>
      </dgm:t>
    </dgm:pt>
    <dgm:pt modelId="{A82BD203-8E45-4848-A7E2-C612072EEF71}" type="pres">
      <dgm:prSet presAssocID="{EC800F22-C51A-514E-A93F-3CB9457BD7E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30EDFB-C5AA-5A44-AFA7-0899BE3B9841}" type="pres">
      <dgm:prSet presAssocID="{1F607B1D-C652-2A45-94E8-2F4E8E66D1C7}" presName="Accent1" presStyleCnt="0"/>
      <dgm:spPr/>
    </dgm:pt>
    <dgm:pt modelId="{E147DE0B-7F45-874F-A16C-E31999FDB0BD}" type="pres">
      <dgm:prSet presAssocID="{1F607B1D-C652-2A45-94E8-2F4E8E66D1C7}" presName="Accent" presStyleLbl="node1" presStyleIdx="0" presStyleCnt="3"/>
      <dgm:spPr/>
    </dgm:pt>
    <dgm:pt modelId="{7C97F17B-BCEC-9642-BDEC-0C5C5D16DF4D}" type="pres">
      <dgm:prSet presAssocID="{1F607B1D-C652-2A45-94E8-2F4E8E66D1C7}" presName="Parent1" presStyleLbl="revTx" presStyleIdx="0" presStyleCnt="3" custLinFactNeighborY="-10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FEDBB-B34F-7C41-8CEF-13DDA5FE1FD9}" type="pres">
      <dgm:prSet presAssocID="{4C6AD080-A852-7E4F-94FB-90FAD2601F33}" presName="Accent2" presStyleCnt="0"/>
      <dgm:spPr/>
    </dgm:pt>
    <dgm:pt modelId="{83AC9F9B-38EF-A446-B106-8B763FD87C53}" type="pres">
      <dgm:prSet presAssocID="{4C6AD080-A852-7E4F-94FB-90FAD2601F33}" presName="Accent" presStyleLbl="node1" presStyleIdx="1" presStyleCnt="3"/>
      <dgm:spPr/>
    </dgm:pt>
    <dgm:pt modelId="{7D45C8E4-0485-D04D-AAB2-12B0BF0D270B}" type="pres">
      <dgm:prSet presAssocID="{4C6AD080-A852-7E4F-94FB-90FAD2601F33}" presName="Parent2" presStyleLbl="revTx" presStyleIdx="1" presStyleCnt="3" custLinFactNeighborY="-122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FB343-783A-A54A-AB47-750583D436D7}" type="pres">
      <dgm:prSet presAssocID="{7E704DDD-4997-1340-BA7E-B7C8A8863ACD}" presName="Accent3" presStyleCnt="0"/>
      <dgm:spPr/>
    </dgm:pt>
    <dgm:pt modelId="{192F8C01-E119-4F47-B43B-F702CC1084F1}" type="pres">
      <dgm:prSet presAssocID="{7E704DDD-4997-1340-BA7E-B7C8A8863ACD}" presName="Accent" presStyleLbl="node1" presStyleIdx="2" presStyleCnt="3"/>
      <dgm:spPr/>
    </dgm:pt>
    <dgm:pt modelId="{6EE8E494-6F3C-E44C-8772-D05CB01710A7}" type="pres">
      <dgm:prSet presAssocID="{7E704DDD-4997-1340-BA7E-B7C8A8863ACD}" presName="Parent3" presStyleLbl="revTx" presStyleIdx="2" presStyleCnt="3" custLinFactNeighborY="-61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54FD4-E66E-AF46-82E4-789D113F3923}" srcId="{EC800F22-C51A-514E-A93F-3CB9457BD7EB}" destId="{1F607B1D-C652-2A45-94E8-2F4E8E66D1C7}" srcOrd="0" destOrd="0" parTransId="{7C62C93A-7AA8-8847-B074-C210E23B3276}" sibTransId="{3C10BAE4-3181-3842-A747-DAC02DC63594}"/>
    <dgm:cxn modelId="{1848F244-565A-CE49-89B3-FB80CEBC4786}" srcId="{EC800F22-C51A-514E-A93F-3CB9457BD7EB}" destId="{7E704DDD-4997-1340-BA7E-B7C8A8863ACD}" srcOrd="2" destOrd="0" parTransId="{285DF97A-2A88-514F-A7D9-A2B198AFF460}" sibTransId="{65D35FD9-A1CF-B846-AADD-3AAE78AB26E5}"/>
    <dgm:cxn modelId="{D99FC567-27C9-E942-BE6C-FF0A5913D69A}" srcId="{EC800F22-C51A-514E-A93F-3CB9457BD7EB}" destId="{4C6AD080-A852-7E4F-94FB-90FAD2601F33}" srcOrd="1" destOrd="0" parTransId="{7726C1A7-8304-E648-8E9E-33B01CB04B2D}" sibTransId="{2060D8DD-D174-534C-A1E9-1EE685F3AD4E}"/>
    <dgm:cxn modelId="{11B3F9D7-D3B7-7346-8344-AD955BAED0E6}" type="presOf" srcId="{EC800F22-C51A-514E-A93F-3CB9457BD7EB}" destId="{A82BD203-8E45-4848-A7E2-C612072EEF71}" srcOrd="0" destOrd="0" presId="urn:microsoft.com/office/officeart/2009/layout/CircleArrowProcess"/>
    <dgm:cxn modelId="{D883F8F9-BEE3-AE44-8889-BC8B527460C3}" type="presOf" srcId="{1F607B1D-C652-2A45-94E8-2F4E8E66D1C7}" destId="{7C97F17B-BCEC-9642-BDEC-0C5C5D16DF4D}" srcOrd="0" destOrd="0" presId="urn:microsoft.com/office/officeart/2009/layout/CircleArrowProcess"/>
    <dgm:cxn modelId="{E73CDCFC-CE3F-B44A-88B6-451B41C170C9}" type="presOf" srcId="{4C6AD080-A852-7E4F-94FB-90FAD2601F33}" destId="{7D45C8E4-0485-D04D-AAB2-12B0BF0D270B}" srcOrd="0" destOrd="0" presId="urn:microsoft.com/office/officeart/2009/layout/CircleArrowProcess"/>
    <dgm:cxn modelId="{AAB88109-ED0D-2F42-9680-80A6AF19EDA3}" type="presOf" srcId="{7E704DDD-4997-1340-BA7E-B7C8A8863ACD}" destId="{6EE8E494-6F3C-E44C-8772-D05CB01710A7}" srcOrd="0" destOrd="0" presId="urn:microsoft.com/office/officeart/2009/layout/CircleArrowProcess"/>
    <dgm:cxn modelId="{DE3F6101-36E8-7E4E-BB30-358D2FFCF11E}" type="presParOf" srcId="{A82BD203-8E45-4848-A7E2-C612072EEF71}" destId="{A530EDFB-C5AA-5A44-AFA7-0899BE3B9841}" srcOrd="0" destOrd="0" presId="urn:microsoft.com/office/officeart/2009/layout/CircleArrowProcess"/>
    <dgm:cxn modelId="{A3AB426C-C6A9-404D-8263-1865D397D169}" type="presParOf" srcId="{A530EDFB-C5AA-5A44-AFA7-0899BE3B9841}" destId="{E147DE0B-7F45-874F-A16C-E31999FDB0BD}" srcOrd="0" destOrd="0" presId="urn:microsoft.com/office/officeart/2009/layout/CircleArrowProcess"/>
    <dgm:cxn modelId="{48A4068B-598E-B54C-A18F-1BAF5228555C}" type="presParOf" srcId="{A82BD203-8E45-4848-A7E2-C612072EEF71}" destId="{7C97F17B-BCEC-9642-BDEC-0C5C5D16DF4D}" srcOrd="1" destOrd="0" presId="urn:microsoft.com/office/officeart/2009/layout/CircleArrowProcess"/>
    <dgm:cxn modelId="{EA7CAAF0-75FC-3541-B32E-F59FB4F2D2A3}" type="presParOf" srcId="{A82BD203-8E45-4848-A7E2-C612072EEF71}" destId="{42EFEDBB-B34F-7C41-8CEF-13DDA5FE1FD9}" srcOrd="2" destOrd="0" presId="urn:microsoft.com/office/officeart/2009/layout/CircleArrowProcess"/>
    <dgm:cxn modelId="{129756C0-C8B9-9F45-847A-11F6EBA109F7}" type="presParOf" srcId="{42EFEDBB-B34F-7C41-8CEF-13DDA5FE1FD9}" destId="{83AC9F9B-38EF-A446-B106-8B763FD87C53}" srcOrd="0" destOrd="0" presId="urn:microsoft.com/office/officeart/2009/layout/CircleArrowProcess"/>
    <dgm:cxn modelId="{3FAE6727-A559-8145-957F-A9BD6DA59F7C}" type="presParOf" srcId="{A82BD203-8E45-4848-A7E2-C612072EEF71}" destId="{7D45C8E4-0485-D04D-AAB2-12B0BF0D270B}" srcOrd="3" destOrd="0" presId="urn:microsoft.com/office/officeart/2009/layout/CircleArrowProcess"/>
    <dgm:cxn modelId="{E2504AA8-4645-4647-BF4D-79D66279533C}" type="presParOf" srcId="{A82BD203-8E45-4848-A7E2-C612072EEF71}" destId="{37CFB343-783A-A54A-AB47-750583D436D7}" srcOrd="4" destOrd="0" presId="urn:microsoft.com/office/officeart/2009/layout/CircleArrowProcess"/>
    <dgm:cxn modelId="{D6CFB0E5-1DE5-6D4A-ADDD-96CF27079A26}" type="presParOf" srcId="{37CFB343-783A-A54A-AB47-750583D436D7}" destId="{192F8C01-E119-4F47-B43B-F702CC1084F1}" srcOrd="0" destOrd="0" presId="urn:microsoft.com/office/officeart/2009/layout/CircleArrowProcess"/>
    <dgm:cxn modelId="{F63AAE7C-D04D-AA4D-B3CF-F07834D1637D}" type="presParOf" srcId="{A82BD203-8E45-4848-A7E2-C612072EEF71}" destId="{6EE8E494-6F3C-E44C-8772-D05CB01710A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DE0B-7F45-874F-A16C-E31999FDB0BD}">
      <dsp:nvSpPr>
        <dsp:cNvPr id="0" name=""/>
        <dsp:cNvSpPr/>
      </dsp:nvSpPr>
      <dsp:spPr>
        <a:xfrm>
          <a:off x="1733606" y="0"/>
          <a:ext cx="2901994" cy="29024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97F17B-BCEC-9642-BDEC-0C5C5D16DF4D}">
      <dsp:nvSpPr>
        <dsp:cNvPr id="0" name=""/>
        <dsp:cNvSpPr/>
      </dsp:nvSpPr>
      <dsp:spPr>
        <a:xfrm>
          <a:off x="2375042" y="96540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</a:t>
          </a:r>
          <a:r>
            <a:rPr lang="en-US" sz="2500" kern="1200" dirty="0" smtClean="0">
              <a:latin typeface="Avenir Book"/>
            </a:rPr>
            <a:t>methods</a:t>
          </a:r>
          <a:endParaRPr lang="en-US" sz="2500" kern="1200" dirty="0">
            <a:latin typeface="Avenir Book"/>
          </a:endParaRPr>
        </a:p>
      </dsp:txBody>
      <dsp:txXfrm>
        <a:off x="2375042" y="965403"/>
        <a:ext cx="1612582" cy="806098"/>
      </dsp:txXfrm>
    </dsp:sp>
    <dsp:sp modelId="{83AC9F9B-38EF-A446-B106-8B763FD87C53}">
      <dsp:nvSpPr>
        <dsp:cNvPr id="0" name=""/>
        <dsp:cNvSpPr/>
      </dsp:nvSpPr>
      <dsp:spPr>
        <a:xfrm>
          <a:off x="927587" y="1667664"/>
          <a:ext cx="2901994" cy="29024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5C8E4-0485-D04D-AAB2-12B0BF0D270B}">
      <dsp:nvSpPr>
        <dsp:cNvPr id="0" name=""/>
        <dsp:cNvSpPr/>
      </dsp:nvSpPr>
      <dsp:spPr>
        <a:xfrm>
          <a:off x="1572293" y="2626222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philosophy</a:t>
          </a:r>
        </a:p>
      </dsp:txBody>
      <dsp:txXfrm>
        <a:off x="1572293" y="2626222"/>
        <a:ext cx="1612582" cy="806098"/>
      </dsp:txXfrm>
    </dsp:sp>
    <dsp:sp modelId="{192F8C01-E119-4F47-B43B-F702CC1084F1}">
      <dsp:nvSpPr>
        <dsp:cNvPr id="0" name=""/>
        <dsp:cNvSpPr/>
      </dsp:nvSpPr>
      <dsp:spPr>
        <a:xfrm>
          <a:off x="1940152" y="3534894"/>
          <a:ext cx="2493262" cy="24942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8E494-6F3C-E44C-8772-D05CB01710A7}">
      <dsp:nvSpPr>
        <dsp:cNvPr id="0" name=""/>
        <dsp:cNvSpPr/>
      </dsp:nvSpPr>
      <dsp:spPr>
        <a:xfrm>
          <a:off x="2378857" y="435542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statement</a:t>
          </a:r>
        </a:p>
      </dsp:txBody>
      <dsp:txXfrm>
        <a:off x="2378857" y="4355423"/>
        <a:ext cx="1612582" cy="806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DE0B-7F45-874F-A16C-E31999FDB0BD}">
      <dsp:nvSpPr>
        <dsp:cNvPr id="0" name=""/>
        <dsp:cNvSpPr/>
      </dsp:nvSpPr>
      <dsp:spPr>
        <a:xfrm>
          <a:off x="1733606" y="0"/>
          <a:ext cx="2901994" cy="29024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97F17B-BCEC-9642-BDEC-0C5C5D16DF4D}">
      <dsp:nvSpPr>
        <dsp:cNvPr id="0" name=""/>
        <dsp:cNvSpPr/>
      </dsp:nvSpPr>
      <dsp:spPr>
        <a:xfrm>
          <a:off x="2375042" y="96540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latin typeface="Avenir Book"/>
            </a:rPr>
            <a:t>teaching </a:t>
          </a:r>
          <a:r>
            <a:rPr lang="en-US" sz="2500" b="1" kern="1200" dirty="0" smtClean="0">
              <a:latin typeface="Avenir Book"/>
            </a:rPr>
            <a:t>methods</a:t>
          </a:r>
          <a:endParaRPr lang="en-US" sz="2500" b="1" kern="1200" dirty="0">
            <a:latin typeface="Avenir Book"/>
          </a:endParaRPr>
        </a:p>
      </dsp:txBody>
      <dsp:txXfrm>
        <a:off x="2375042" y="965403"/>
        <a:ext cx="1612582" cy="806098"/>
      </dsp:txXfrm>
    </dsp:sp>
    <dsp:sp modelId="{83AC9F9B-38EF-A446-B106-8B763FD87C53}">
      <dsp:nvSpPr>
        <dsp:cNvPr id="0" name=""/>
        <dsp:cNvSpPr/>
      </dsp:nvSpPr>
      <dsp:spPr>
        <a:xfrm>
          <a:off x="927587" y="1667664"/>
          <a:ext cx="2901994" cy="29024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5C8E4-0485-D04D-AAB2-12B0BF0D270B}">
      <dsp:nvSpPr>
        <dsp:cNvPr id="0" name=""/>
        <dsp:cNvSpPr/>
      </dsp:nvSpPr>
      <dsp:spPr>
        <a:xfrm>
          <a:off x="1572293" y="2626222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philosophy</a:t>
          </a:r>
        </a:p>
      </dsp:txBody>
      <dsp:txXfrm>
        <a:off x="1572293" y="2626222"/>
        <a:ext cx="1612582" cy="806098"/>
      </dsp:txXfrm>
    </dsp:sp>
    <dsp:sp modelId="{192F8C01-E119-4F47-B43B-F702CC1084F1}">
      <dsp:nvSpPr>
        <dsp:cNvPr id="0" name=""/>
        <dsp:cNvSpPr/>
      </dsp:nvSpPr>
      <dsp:spPr>
        <a:xfrm>
          <a:off x="1940152" y="3534894"/>
          <a:ext cx="2493262" cy="24942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8E494-6F3C-E44C-8772-D05CB01710A7}">
      <dsp:nvSpPr>
        <dsp:cNvPr id="0" name=""/>
        <dsp:cNvSpPr/>
      </dsp:nvSpPr>
      <dsp:spPr>
        <a:xfrm>
          <a:off x="2378857" y="435542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statement</a:t>
          </a:r>
        </a:p>
      </dsp:txBody>
      <dsp:txXfrm>
        <a:off x="2378857" y="4355423"/>
        <a:ext cx="1612582" cy="806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DE0B-7F45-874F-A16C-E31999FDB0BD}">
      <dsp:nvSpPr>
        <dsp:cNvPr id="0" name=""/>
        <dsp:cNvSpPr/>
      </dsp:nvSpPr>
      <dsp:spPr>
        <a:xfrm>
          <a:off x="1733606" y="0"/>
          <a:ext cx="2901994" cy="29024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97F17B-BCEC-9642-BDEC-0C5C5D16DF4D}">
      <dsp:nvSpPr>
        <dsp:cNvPr id="0" name=""/>
        <dsp:cNvSpPr/>
      </dsp:nvSpPr>
      <dsp:spPr>
        <a:xfrm>
          <a:off x="2375042" y="96540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latin typeface="Avenir Book"/>
            </a:rPr>
            <a:t>teaching </a:t>
          </a:r>
          <a:r>
            <a:rPr lang="en-US" sz="2500" b="1" kern="1200" dirty="0" smtClean="0">
              <a:latin typeface="Avenir Book"/>
            </a:rPr>
            <a:t>methods</a:t>
          </a:r>
          <a:endParaRPr lang="en-US" sz="2500" b="1" kern="1200" dirty="0">
            <a:latin typeface="Avenir Book"/>
          </a:endParaRPr>
        </a:p>
      </dsp:txBody>
      <dsp:txXfrm>
        <a:off x="2375042" y="965403"/>
        <a:ext cx="1612582" cy="806098"/>
      </dsp:txXfrm>
    </dsp:sp>
    <dsp:sp modelId="{83AC9F9B-38EF-A446-B106-8B763FD87C53}">
      <dsp:nvSpPr>
        <dsp:cNvPr id="0" name=""/>
        <dsp:cNvSpPr/>
      </dsp:nvSpPr>
      <dsp:spPr>
        <a:xfrm>
          <a:off x="927587" y="1667664"/>
          <a:ext cx="2901994" cy="29024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5C8E4-0485-D04D-AAB2-12B0BF0D270B}">
      <dsp:nvSpPr>
        <dsp:cNvPr id="0" name=""/>
        <dsp:cNvSpPr/>
      </dsp:nvSpPr>
      <dsp:spPr>
        <a:xfrm>
          <a:off x="1572293" y="2626222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philosophy</a:t>
          </a:r>
        </a:p>
      </dsp:txBody>
      <dsp:txXfrm>
        <a:off x="1572293" y="2626222"/>
        <a:ext cx="1612582" cy="806098"/>
      </dsp:txXfrm>
    </dsp:sp>
    <dsp:sp modelId="{192F8C01-E119-4F47-B43B-F702CC1084F1}">
      <dsp:nvSpPr>
        <dsp:cNvPr id="0" name=""/>
        <dsp:cNvSpPr/>
      </dsp:nvSpPr>
      <dsp:spPr>
        <a:xfrm>
          <a:off x="1940152" y="3534894"/>
          <a:ext cx="2493262" cy="24942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8E494-6F3C-E44C-8772-D05CB01710A7}">
      <dsp:nvSpPr>
        <dsp:cNvPr id="0" name=""/>
        <dsp:cNvSpPr/>
      </dsp:nvSpPr>
      <dsp:spPr>
        <a:xfrm>
          <a:off x="2378857" y="435542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statement</a:t>
          </a:r>
        </a:p>
      </dsp:txBody>
      <dsp:txXfrm>
        <a:off x="2378857" y="4355423"/>
        <a:ext cx="1612582" cy="806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DE0B-7F45-874F-A16C-E31999FDB0BD}">
      <dsp:nvSpPr>
        <dsp:cNvPr id="0" name=""/>
        <dsp:cNvSpPr/>
      </dsp:nvSpPr>
      <dsp:spPr>
        <a:xfrm>
          <a:off x="1733606" y="0"/>
          <a:ext cx="2901994" cy="29024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97F17B-BCEC-9642-BDEC-0C5C5D16DF4D}">
      <dsp:nvSpPr>
        <dsp:cNvPr id="0" name=""/>
        <dsp:cNvSpPr/>
      </dsp:nvSpPr>
      <dsp:spPr>
        <a:xfrm>
          <a:off x="2375042" y="96540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latin typeface="Avenir Book"/>
            </a:rPr>
            <a:t>teaching </a:t>
          </a:r>
          <a:r>
            <a:rPr lang="en-US" sz="2500" b="1" kern="1200" dirty="0" smtClean="0">
              <a:latin typeface="Avenir Book"/>
            </a:rPr>
            <a:t>methods</a:t>
          </a:r>
          <a:endParaRPr lang="en-US" sz="2500" b="1" kern="1200" dirty="0">
            <a:latin typeface="Avenir Book"/>
          </a:endParaRPr>
        </a:p>
      </dsp:txBody>
      <dsp:txXfrm>
        <a:off x="2375042" y="965403"/>
        <a:ext cx="1612582" cy="806098"/>
      </dsp:txXfrm>
    </dsp:sp>
    <dsp:sp modelId="{83AC9F9B-38EF-A446-B106-8B763FD87C53}">
      <dsp:nvSpPr>
        <dsp:cNvPr id="0" name=""/>
        <dsp:cNvSpPr/>
      </dsp:nvSpPr>
      <dsp:spPr>
        <a:xfrm>
          <a:off x="927587" y="1667664"/>
          <a:ext cx="2901994" cy="29024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5C8E4-0485-D04D-AAB2-12B0BF0D270B}">
      <dsp:nvSpPr>
        <dsp:cNvPr id="0" name=""/>
        <dsp:cNvSpPr/>
      </dsp:nvSpPr>
      <dsp:spPr>
        <a:xfrm>
          <a:off x="1572293" y="2626222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latin typeface="Avenir Book"/>
            </a:rPr>
            <a:t>teaching philosophy</a:t>
          </a:r>
        </a:p>
      </dsp:txBody>
      <dsp:txXfrm>
        <a:off x="1572293" y="2626222"/>
        <a:ext cx="1612582" cy="806098"/>
      </dsp:txXfrm>
    </dsp:sp>
    <dsp:sp modelId="{192F8C01-E119-4F47-B43B-F702CC1084F1}">
      <dsp:nvSpPr>
        <dsp:cNvPr id="0" name=""/>
        <dsp:cNvSpPr/>
      </dsp:nvSpPr>
      <dsp:spPr>
        <a:xfrm>
          <a:off x="1940152" y="3534894"/>
          <a:ext cx="2493262" cy="24942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8E494-6F3C-E44C-8772-D05CB01710A7}">
      <dsp:nvSpPr>
        <dsp:cNvPr id="0" name=""/>
        <dsp:cNvSpPr/>
      </dsp:nvSpPr>
      <dsp:spPr>
        <a:xfrm>
          <a:off x="2378857" y="435542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statement</a:t>
          </a:r>
        </a:p>
      </dsp:txBody>
      <dsp:txXfrm>
        <a:off x="2378857" y="4355423"/>
        <a:ext cx="1612582" cy="806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DE0B-7F45-874F-A16C-E31999FDB0BD}">
      <dsp:nvSpPr>
        <dsp:cNvPr id="0" name=""/>
        <dsp:cNvSpPr/>
      </dsp:nvSpPr>
      <dsp:spPr>
        <a:xfrm>
          <a:off x="1733606" y="0"/>
          <a:ext cx="2901994" cy="29024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97F17B-BCEC-9642-BDEC-0C5C5D16DF4D}">
      <dsp:nvSpPr>
        <dsp:cNvPr id="0" name=""/>
        <dsp:cNvSpPr/>
      </dsp:nvSpPr>
      <dsp:spPr>
        <a:xfrm>
          <a:off x="2375042" y="96540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latin typeface="Avenir Book"/>
            </a:rPr>
            <a:t>teaching </a:t>
          </a:r>
          <a:r>
            <a:rPr lang="en-US" sz="2500" b="1" kern="1200" dirty="0" smtClean="0">
              <a:latin typeface="Avenir Book"/>
            </a:rPr>
            <a:t>methods</a:t>
          </a:r>
          <a:endParaRPr lang="en-US" sz="2500" b="1" kern="1200" dirty="0">
            <a:latin typeface="Avenir Book"/>
          </a:endParaRPr>
        </a:p>
      </dsp:txBody>
      <dsp:txXfrm>
        <a:off x="2375042" y="965403"/>
        <a:ext cx="1612582" cy="806098"/>
      </dsp:txXfrm>
    </dsp:sp>
    <dsp:sp modelId="{83AC9F9B-38EF-A446-B106-8B763FD87C53}">
      <dsp:nvSpPr>
        <dsp:cNvPr id="0" name=""/>
        <dsp:cNvSpPr/>
      </dsp:nvSpPr>
      <dsp:spPr>
        <a:xfrm>
          <a:off x="927587" y="1667664"/>
          <a:ext cx="2901994" cy="29024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5C8E4-0485-D04D-AAB2-12B0BF0D270B}">
      <dsp:nvSpPr>
        <dsp:cNvPr id="0" name=""/>
        <dsp:cNvSpPr/>
      </dsp:nvSpPr>
      <dsp:spPr>
        <a:xfrm>
          <a:off x="1572293" y="2626222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philosophy</a:t>
          </a:r>
        </a:p>
      </dsp:txBody>
      <dsp:txXfrm>
        <a:off x="1572293" y="2626222"/>
        <a:ext cx="1612582" cy="806098"/>
      </dsp:txXfrm>
    </dsp:sp>
    <dsp:sp modelId="{192F8C01-E119-4F47-B43B-F702CC1084F1}">
      <dsp:nvSpPr>
        <dsp:cNvPr id="0" name=""/>
        <dsp:cNvSpPr/>
      </dsp:nvSpPr>
      <dsp:spPr>
        <a:xfrm>
          <a:off x="1940152" y="3534894"/>
          <a:ext cx="2493262" cy="24942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E8E494-6F3C-E44C-8772-D05CB01710A7}">
      <dsp:nvSpPr>
        <dsp:cNvPr id="0" name=""/>
        <dsp:cNvSpPr/>
      </dsp:nvSpPr>
      <dsp:spPr>
        <a:xfrm>
          <a:off x="2378857" y="4355423"/>
          <a:ext cx="1612582" cy="80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Avenir Book"/>
            </a:rPr>
            <a:t>teaching statement</a:t>
          </a:r>
        </a:p>
      </dsp:txBody>
      <dsp:txXfrm>
        <a:off x="2378857" y="4355423"/>
        <a:ext cx="1612582" cy="806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0.81375</cdr:x>
      <cdr:y>0.912</cdr:y>
    </cdr:from>
    <cdr:to>
      <cdr:x>0.8835</cdr:x>
      <cdr:y>0.91225</cdr:y>
    </cdr:to>
    <cdr:sp macro="" textlink="">
      <cdr:nvSpPr>
        <cdr:cNvPr id="307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975872" y="5316322"/>
          <a:ext cx="597932" cy="145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FF99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0.8065</cdr:x>
      <cdr:y>0.925</cdr:y>
    </cdr:from>
    <cdr:to>
      <cdr:x>0.896</cdr:x>
      <cdr:y>1</cdr:y>
    </cdr:to>
    <cdr:sp macro="" textlink="">
      <cdr:nvSpPr>
        <cdr:cNvPr id="3074" name="AutoShap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13721" y="5392103"/>
          <a:ext cx="767239" cy="437197"/>
        </a:xfrm>
        <a:prstGeom xmlns:a="http://schemas.openxmlformats.org/drawingml/2006/main" prst="upArrowCallout">
          <a:avLst>
            <a:gd name="adj1" fmla="val 43873"/>
            <a:gd name="adj2" fmla="val 43873"/>
            <a:gd name="adj3" fmla="val 16667"/>
            <a:gd name="adj4" fmla="val 66667"/>
          </a:avLst>
        </a:prstGeom>
        <a:solidFill xmlns:a="http://schemas.openxmlformats.org/drawingml/2006/main">
          <a:srgbClr val="FFFF99"/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650" b="0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Campus Mean Range: 2.8 to 3.3</a:t>
          </a:r>
        </a:p>
      </cdr:txBody>
    </cdr:sp>
  </cdr:relSizeAnchor>
  <cdr:relSizeAnchor xmlns:cdr="http://schemas.openxmlformats.org/drawingml/2006/chartDrawing">
    <cdr:from>
      <cdr:x>0.8125</cdr:x>
      <cdr:y>0.07775</cdr:y>
    </cdr:from>
    <cdr:to>
      <cdr:x>0.8825</cdr:x>
      <cdr:y>0.9395</cdr:y>
    </cdr:to>
    <cdr:sp macro="" textlink="">
      <cdr:nvSpPr>
        <cdr:cNvPr id="3077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75872" y="445941"/>
          <a:ext cx="597932" cy="50306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25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0.04158</cdr:x>
      <cdr:y>0.33869</cdr:y>
    </cdr:from>
    <cdr:to>
      <cdr:x>0.66855</cdr:x>
      <cdr:y>0.58009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364190" y="2004424"/>
          <a:ext cx="5491270" cy="1428675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accent1">
                <a:tint val="50000"/>
                <a:satMod val="300000"/>
                <a:alpha val="15000"/>
              </a:schemeClr>
            </a:gs>
            <a:gs pos="35000">
              <a:schemeClr val="accent1">
                <a:tint val="37000"/>
                <a:satMod val="300000"/>
                <a:alpha val="15000"/>
              </a:schemeClr>
            </a:gs>
            <a:gs pos="100000">
              <a:schemeClr val="accent1">
                <a:tint val="15000"/>
                <a:satMod val="350000"/>
                <a:alpha val="15000"/>
              </a:schemeClr>
            </a:gs>
          </a:gsLst>
          <a:lin ang="16200000" scaled="1"/>
          <a:tileRect/>
        </a:gra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18288" tIns="0" rIns="0" bIns="0" upright="1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3727-4277-964F-848A-4DB72B2898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D3830-D974-2947-B1EA-4883864F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4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D3830-D974-2947-B1EA-4883864FAD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Avenir Book"/>
                <a:cs typeface="Avenir Book"/>
              </a:rPr>
              <a:t>If you read between the lines, [the review] isn't really that bad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>
              <a:latin typeface="Avenir Book"/>
              <a:cs typeface="Avenir Book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Avenir Book"/>
                <a:cs typeface="Avenir Book"/>
              </a:rPr>
              <a:t>Having</a:t>
            </a:r>
            <a:r>
              <a:rPr lang="en-US" b="0" baseline="0" dirty="0" smtClean="0">
                <a:latin typeface="Avenir Book"/>
                <a:cs typeface="Avenir Book"/>
              </a:rPr>
              <a:t> a teaching philosophy </a:t>
            </a:r>
            <a:r>
              <a:rPr lang="en-US" b="0" baseline="0" dirty="0" err="1" smtClean="0">
                <a:latin typeface="Avenir Book"/>
                <a:cs typeface="Avenir Book"/>
              </a:rPr>
              <a:t>doesn</a:t>
            </a:r>
            <a:r>
              <a:rPr lang="fr-FR" b="0" baseline="0" dirty="0" smtClean="0">
                <a:latin typeface="Avenir Book"/>
                <a:cs typeface="Avenir Book"/>
              </a:rPr>
              <a:t>’</a:t>
            </a:r>
            <a:r>
              <a:rPr lang="en-US" b="0" baseline="0" dirty="0" smtClean="0">
                <a:latin typeface="Avenir Book"/>
                <a:cs typeface="Avenir Book"/>
              </a:rPr>
              <a:t>t mean you won’t be </a:t>
            </a:r>
            <a:r>
              <a:rPr lang="en-US" b="0" baseline="0" dirty="0" err="1" smtClean="0">
                <a:latin typeface="Avenir Book"/>
                <a:cs typeface="Avenir Book"/>
              </a:rPr>
              <a:t>cricitsed</a:t>
            </a:r>
            <a:r>
              <a:rPr lang="en-US" b="0" baseline="0" dirty="0" smtClean="0">
                <a:latin typeface="Avenir Book"/>
                <a:cs typeface="Avenir Book"/>
              </a:rPr>
              <a:t>. You will. But it is likely not because you are a bad teacher. You can be more certain that is was just that you didn’t do what the critic wanted. And that happens.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>
              <a:latin typeface="Avenir Book"/>
              <a:cs typeface="Avenir Book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D3830-D974-2947-B1EA-4883864FAD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1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 I a good teacher?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599"/>
            <a:ext cx="6858000" cy="15996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Mary Embry</a:t>
            </a:r>
          </a:p>
          <a:p>
            <a:r>
              <a:rPr lang="en-US" dirty="0" smtClean="0"/>
              <a:t>Merchandising + Design</a:t>
            </a:r>
          </a:p>
          <a:p>
            <a:r>
              <a:rPr lang="en-US" dirty="0" smtClean="0"/>
              <a:t>IU </a:t>
            </a:r>
            <a:r>
              <a:rPr lang="en-US" dirty="0" err="1" smtClean="0"/>
              <a:t>bloomington</a:t>
            </a:r>
            <a:endParaRPr lang="en-US" dirty="0" smtClean="0"/>
          </a:p>
          <a:p>
            <a:r>
              <a:rPr lang="en-US" dirty="0" err="1" smtClean="0"/>
              <a:t>falcoN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5" y="168998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Context for student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825235"/>
              </p:ext>
            </p:extLst>
          </p:nvPr>
        </p:nvGraphicFramePr>
        <p:xfrm>
          <a:off x="-829338" y="597912"/>
          <a:ext cx="5563189" cy="60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80027" y="2121178"/>
            <a:ext cx="53337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venir Book"/>
                <a:cs typeface="Avenir Book"/>
              </a:rPr>
              <a:t>T</a:t>
            </a:r>
            <a:r>
              <a:rPr lang="en-US" sz="2400" dirty="0" smtClean="0">
                <a:latin typeface="Avenir Book"/>
                <a:cs typeface="Avenir Book"/>
              </a:rPr>
              <a:t>ie </a:t>
            </a:r>
            <a:r>
              <a:rPr lang="en-US" sz="2400" dirty="0">
                <a:latin typeface="Avenir Book"/>
                <a:cs typeface="Avenir Book"/>
              </a:rPr>
              <a:t>evaluation with what matters to </a:t>
            </a:r>
            <a:r>
              <a:rPr lang="en-US" sz="2400" dirty="0" smtClean="0">
                <a:latin typeface="Avenir Book"/>
                <a:cs typeface="Avenir Book"/>
              </a:rPr>
              <a:t>you </a:t>
            </a:r>
            <a:r>
              <a:rPr lang="en-US" sz="2400" dirty="0">
                <a:latin typeface="Avenir Book"/>
                <a:cs typeface="Avenir Book"/>
              </a:rPr>
              <a:t>as a teacher</a:t>
            </a:r>
            <a:r>
              <a:rPr lang="en-US" sz="2400" dirty="0">
                <a:latin typeface="Avenir Book"/>
                <a:cs typeface="Avenir Book"/>
              </a:rPr>
              <a:t> </a:t>
            </a:r>
            <a:endParaRPr lang="en-US" sz="2400" dirty="0" smtClean="0">
              <a:latin typeface="Avenir Book"/>
              <a:cs typeface="Avenir Book"/>
            </a:endParaRPr>
          </a:p>
          <a:p>
            <a:endParaRPr lang="en-US" sz="2400" dirty="0" smtClean="0">
              <a:latin typeface="Avenir Book"/>
              <a:cs typeface="Avenir Book"/>
            </a:endParaRPr>
          </a:p>
          <a:p>
            <a:r>
              <a:rPr lang="en-US" sz="2400" dirty="0">
                <a:latin typeface="Avenir Book"/>
                <a:cs typeface="Avenir Book"/>
              </a:rPr>
              <a:t>M</a:t>
            </a:r>
            <a:r>
              <a:rPr lang="en-US" sz="2400" dirty="0" smtClean="0">
                <a:latin typeface="Avenir Book"/>
                <a:cs typeface="Avenir Book"/>
              </a:rPr>
              <a:t>ethods inform </a:t>
            </a:r>
            <a:r>
              <a:rPr lang="en-US" sz="2400" dirty="0">
                <a:latin typeface="Avenir Book"/>
                <a:cs typeface="Avenir Book"/>
              </a:rPr>
              <a:t>philosophy 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	speaks to who you are </a:t>
            </a:r>
            <a:r>
              <a:rPr lang="en-US" sz="2400" dirty="0">
                <a:latin typeface="Avenir Book"/>
                <a:cs typeface="Avenir Book"/>
              </a:rPr>
              <a:t>as a teacher 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	becomes </a:t>
            </a:r>
            <a:r>
              <a:rPr lang="en-US" sz="2400" dirty="0">
                <a:latin typeface="Avenir Book"/>
                <a:cs typeface="Avenir Book"/>
              </a:rPr>
              <a:t>concise, 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	easy </a:t>
            </a:r>
            <a:r>
              <a:rPr lang="en-US" sz="2400" dirty="0">
                <a:latin typeface="Avenir Book"/>
                <a:cs typeface="Avenir Book"/>
              </a:rPr>
              <a:t>to share, and 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	differentiates courses </a:t>
            </a:r>
          </a:p>
          <a:p>
            <a:endParaRPr lang="en-US" sz="2400" dirty="0">
              <a:latin typeface="Avenir Book"/>
              <a:cs typeface="Avenir Book"/>
            </a:endParaRPr>
          </a:p>
          <a:p>
            <a:r>
              <a:rPr lang="en-US" sz="2400" dirty="0" smtClean="0">
                <a:latin typeface="Avenir Book"/>
                <a:cs typeface="Avenir Book"/>
              </a:rPr>
              <a:t>Emphasizing Relevancy</a:t>
            </a:r>
            <a:br>
              <a:rPr lang="en-US" sz="2400" dirty="0" smtClean="0">
                <a:latin typeface="Avenir Book"/>
                <a:cs typeface="Avenir Book"/>
              </a:rPr>
            </a:br>
            <a:r>
              <a:rPr lang="en-US" sz="2400" dirty="0" smtClean="0">
                <a:latin typeface="Avenir Book"/>
                <a:cs typeface="Avenir Book"/>
              </a:rPr>
              <a:t>Information Literacy</a:t>
            </a:r>
            <a:br>
              <a:rPr lang="en-US" sz="2400" dirty="0" smtClean="0">
                <a:latin typeface="Avenir Book"/>
                <a:cs typeface="Avenir Book"/>
              </a:rPr>
            </a:br>
            <a:r>
              <a:rPr lang="en-US" sz="2400" dirty="0" smtClean="0">
                <a:latin typeface="Avenir Book"/>
                <a:cs typeface="Avenir Book"/>
              </a:rPr>
              <a:t>Integrative and Collaborative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356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Reiner’s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latin typeface="Avenir Book"/>
                <a:cs typeface="Avenir Book"/>
              </a:rPr>
              <a:t>“So</a:t>
            </a:r>
            <a:r>
              <a:rPr lang="en-US" sz="2400" b="0" dirty="0">
                <a:latin typeface="Avenir Book"/>
                <a:cs typeface="Avenir Book"/>
              </a:rPr>
              <a:t>, I wanted to make this little fable — this little kind of quirky fable about a boy whose questioning if he could have different parents</a:t>
            </a:r>
            <a:r>
              <a:rPr lang="en-US" sz="2400" b="0" dirty="0" smtClean="0">
                <a:latin typeface="Avenir Book"/>
                <a:cs typeface="Avenir Book"/>
              </a:rPr>
              <a:t>.”</a:t>
            </a:r>
            <a:endParaRPr lang="en-US" sz="2400" b="0" dirty="0">
              <a:latin typeface="Avenir Book"/>
              <a:cs typeface="Avenir Book"/>
            </a:endParaRPr>
          </a:p>
          <a:p>
            <a:r>
              <a:rPr lang="en-US" sz="2400" b="0" dirty="0" smtClean="0">
                <a:latin typeface="Avenir Book"/>
                <a:cs typeface="Avenir Book"/>
              </a:rPr>
              <a:t>“[Ebert said] ‘I </a:t>
            </a:r>
            <a:r>
              <a:rPr lang="en-US" sz="2400" b="0" dirty="0">
                <a:latin typeface="Avenir Book"/>
                <a:cs typeface="Avenir Book"/>
              </a:rPr>
              <a:t>hated this movie!’ Seven times! He said ‘hated’ seven times. And I’m thinking, that’s because Roger Ebert wanted me to do something. He wanted me to do something that I didn’t do for him</a:t>
            </a:r>
            <a:r>
              <a:rPr lang="en-US" sz="2400" b="0" dirty="0" smtClean="0">
                <a:latin typeface="Avenir Book"/>
                <a:cs typeface="Avenir Book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81921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Brookfield, S. (2006). </a:t>
            </a:r>
            <a:r>
              <a:rPr lang="en-US" b="0" i="1" dirty="0" smtClean="0"/>
              <a:t>The Skillful Teacher.</a:t>
            </a:r>
            <a:r>
              <a:rPr lang="en-US" b="0" dirty="0" smtClean="0"/>
              <a:t> San Francisco, </a:t>
            </a:r>
            <a:r>
              <a:rPr lang="en-US" b="0" dirty="0" err="1" smtClean="0"/>
              <a:t>Jossey</a:t>
            </a:r>
            <a:r>
              <a:rPr lang="en-US" b="0" dirty="0" smtClean="0"/>
              <a:t>-Bass.</a:t>
            </a:r>
            <a:endParaRPr lang="en-US" b="0" dirty="0"/>
          </a:p>
          <a:p>
            <a:r>
              <a:rPr lang="en-US" b="0" dirty="0" smtClean="0"/>
              <a:t>Goodyear</a:t>
            </a:r>
            <a:r>
              <a:rPr lang="en-US" b="0" dirty="0"/>
              <a:t>, G. E., &amp; Allchin, D. (1998). Statement of teaching philosophy. </a:t>
            </a:r>
            <a:r>
              <a:rPr lang="en-US" b="0" i="1" dirty="0" smtClean="0"/>
              <a:t>To Improve the Academy</a:t>
            </a:r>
            <a:r>
              <a:rPr lang="en-US" b="0" dirty="0" smtClean="0"/>
              <a:t>, 17, 103-22. Stillwater, OK: New Forums Press. </a:t>
            </a:r>
          </a:p>
          <a:p>
            <a:r>
              <a:rPr lang="en-US" b="0" dirty="0" err="1" smtClean="0"/>
              <a:t>Montell</a:t>
            </a:r>
            <a:r>
              <a:rPr lang="en-US" b="0" dirty="0" smtClean="0"/>
              <a:t>, G. (2003, March 27). What’s your philosophy on teaching and does it matter?</a:t>
            </a:r>
            <a:r>
              <a:rPr lang="en-US" b="0" i="1" dirty="0" smtClean="0"/>
              <a:t> Chronicle of Higher Education.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1864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310" y="152718"/>
            <a:ext cx="3906216" cy="886498"/>
          </a:xfrm>
        </p:spPr>
        <p:txBody>
          <a:bodyPr/>
          <a:lstStyle/>
          <a:p>
            <a:r>
              <a:rPr lang="en-US" dirty="0" smtClean="0"/>
              <a:t>The 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8" y="0"/>
            <a:ext cx="462597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7148" y="1432650"/>
            <a:ext cx="42261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“I hated this movie. Hated hated hated hated hated this movie. Hated it. Hated every simpering stupid vacant audience-insulting moment of it. Hated the sensibility that thought anyone would like it. Hated the implied insult to the audience by its belief that anyone would be entertained by it.”</a:t>
            </a:r>
          </a:p>
          <a:p>
            <a:r>
              <a:rPr lang="en-US" sz="2400" dirty="0">
                <a:latin typeface="Avenir Book"/>
                <a:cs typeface="Avenir Book"/>
              </a:rPr>
              <a:t>	</a:t>
            </a:r>
            <a:r>
              <a:rPr lang="en-US" sz="2400" dirty="0" smtClean="0">
                <a:latin typeface="Avenir Book"/>
                <a:cs typeface="Avenir Book"/>
              </a:rPr>
              <a:t>	-Roger Ebert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19911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310" y="152718"/>
            <a:ext cx="3906216" cy="886498"/>
          </a:xfrm>
        </p:spPr>
        <p:txBody>
          <a:bodyPr/>
          <a:lstStyle/>
          <a:p>
            <a:r>
              <a:rPr lang="en-US" dirty="0" smtClean="0"/>
              <a:t>The review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635" y="2309369"/>
            <a:ext cx="85405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Avenir Book"/>
                <a:cs typeface="Avenir Book"/>
              </a:rPr>
              <a:t>What was the most important thing you learned in this class? </a:t>
            </a:r>
            <a:endParaRPr lang="en-US" sz="2400" i="1" dirty="0">
              <a:latin typeface="Avenir Book"/>
              <a:cs typeface="Avenir Book"/>
            </a:endParaRPr>
          </a:p>
          <a:p>
            <a:endParaRPr lang="en-US" sz="2400" i="1" dirty="0" smtClean="0">
              <a:latin typeface="Avenir Book"/>
              <a:cs typeface="Avenir Book"/>
            </a:endParaRPr>
          </a:p>
          <a:p>
            <a:r>
              <a:rPr lang="en-US" sz="2400" dirty="0" smtClean="0">
                <a:latin typeface="Avenir Book"/>
                <a:cs typeface="Avenir Book"/>
              </a:rPr>
              <a:t>“…pointless class to make mandatory”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“Tests hard class boring”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“I haven’t learned much”</a:t>
            </a:r>
          </a:p>
          <a:p>
            <a:r>
              <a:rPr lang="en-US" sz="2400" dirty="0" smtClean="0">
                <a:latin typeface="Avenir Book"/>
                <a:cs typeface="Avenir Book"/>
              </a:rPr>
              <a:t>“nothing”</a:t>
            </a:r>
            <a:endParaRPr lang="en-US" sz="24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58047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55" y="-127697"/>
            <a:ext cx="8169293" cy="8801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my evaluations Say?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39365"/>
              </p:ext>
            </p:extLst>
          </p:nvPr>
        </p:nvGraphicFramePr>
        <p:xfrm>
          <a:off x="263909" y="1032825"/>
          <a:ext cx="8164439" cy="582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064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5" y="152718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Context for student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201821"/>
              </p:ext>
            </p:extLst>
          </p:nvPr>
        </p:nvGraphicFramePr>
        <p:xfrm>
          <a:off x="-829338" y="597912"/>
          <a:ext cx="5563189" cy="60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18753" y="1756723"/>
            <a:ext cx="501240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venir Book"/>
                <a:cs typeface="Avenir Book"/>
              </a:rPr>
              <a:t>Teaching methods represent </a:t>
            </a:r>
          </a:p>
          <a:p>
            <a:r>
              <a:rPr lang="en-US" sz="2400" dirty="0">
                <a:latin typeface="Avenir Book"/>
                <a:cs typeface="Avenir Book"/>
              </a:rPr>
              <a:t>a</a:t>
            </a:r>
            <a:r>
              <a:rPr lang="en-US" sz="2400" dirty="0" smtClean="0">
                <a:latin typeface="Avenir Book"/>
                <a:cs typeface="Avenir Book"/>
              </a:rPr>
              <a:t>daptation to your environment</a:t>
            </a:r>
          </a:p>
          <a:p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Application</a:t>
            </a: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Practice </a:t>
            </a: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Reflection</a:t>
            </a:r>
            <a:br>
              <a:rPr lang="en-US" sz="2400" dirty="0" smtClean="0">
                <a:latin typeface="Avenir Book"/>
                <a:cs typeface="Avenir Book"/>
              </a:rPr>
            </a:br>
            <a:r>
              <a:rPr lang="en-US" sz="2400" dirty="0" smtClean="0">
                <a:latin typeface="Avenir Book"/>
                <a:cs typeface="Avenir Book"/>
              </a:rPr>
              <a:t/>
            </a:r>
            <a:br>
              <a:rPr lang="en-US" sz="2400" dirty="0" smtClean="0">
                <a:latin typeface="Avenir Book"/>
                <a:cs typeface="Avenir Book"/>
              </a:rPr>
            </a:br>
            <a:r>
              <a:rPr lang="en-US" sz="2400" dirty="0" smtClean="0">
                <a:latin typeface="Avenir Book"/>
                <a:cs typeface="Avenir Book"/>
              </a:rPr>
              <a:t>Teaching </a:t>
            </a:r>
            <a:r>
              <a:rPr lang="en-US" sz="2400" dirty="0">
                <a:latin typeface="Avenir Book"/>
                <a:cs typeface="Avenir Book"/>
              </a:rPr>
              <a:t>evaluations should be </a:t>
            </a:r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>
                <a:latin typeface="Avenir Book"/>
                <a:cs typeface="Avenir Book"/>
              </a:rPr>
              <a:t>c</a:t>
            </a:r>
            <a:r>
              <a:rPr lang="en-US" sz="2400" dirty="0" smtClean="0">
                <a:latin typeface="Avenir Book"/>
                <a:cs typeface="Avenir Book"/>
              </a:rPr>
              <a:t>ontextualized by </a:t>
            </a:r>
            <a:r>
              <a:rPr lang="en-US" sz="2400" dirty="0">
                <a:latin typeface="Avenir Book"/>
                <a:cs typeface="Avenir Book"/>
              </a:rPr>
              <a:t>the </a:t>
            </a:r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story </a:t>
            </a:r>
            <a:r>
              <a:rPr lang="en-US" sz="2400" dirty="0">
                <a:latin typeface="Avenir Book"/>
                <a:cs typeface="Avenir Book"/>
              </a:rPr>
              <a:t>that is created </a:t>
            </a:r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through </a:t>
            </a:r>
            <a:r>
              <a:rPr lang="en-US" sz="2400" dirty="0">
                <a:latin typeface="Avenir Book"/>
                <a:cs typeface="Avenir Book"/>
              </a:rPr>
              <a:t>the process of </a:t>
            </a:r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learning </a:t>
            </a:r>
            <a:r>
              <a:rPr lang="en-US" sz="2400" dirty="0">
                <a:latin typeface="Avenir Book"/>
                <a:cs typeface="Avenir Book"/>
              </a:rPr>
              <a:t>to teach. </a:t>
            </a:r>
          </a:p>
          <a:p>
            <a:pPr lvl="1"/>
            <a:endParaRPr lang="en-US" sz="2400" dirty="0" smtClean="0">
              <a:latin typeface="Avenir Book"/>
              <a:cs typeface="Avenir Book"/>
            </a:endParaRPr>
          </a:p>
          <a:p>
            <a:endParaRPr lang="en-US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78769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5" y="152718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Context for student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884708"/>
              </p:ext>
            </p:extLst>
          </p:nvPr>
        </p:nvGraphicFramePr>
        <p:xfrm>
          <a:off x="-829338" y="597912"/>
          <a:ext cx="5563189" cy="60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6204" y="2507314"/>
            <a:ext cx="611030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Application	</a:t>
            </a:r>
            <a:r>
              <a:rPr lang="en-US" sz="2000" u="sng" dirty="0" smtClean="0">
                <a:latin typeface="Avenir Book"/>
                <a:cs typeface="Avenir Book"/>
              </a:rPr>
              <a:t>Current Topics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		information literacy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		identify + explain concepts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Practice 	Written + In-class exercises 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Reflection	“current topics” language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		lots of grading minimal 				impact</a:t>
            </a:r>
          </a:p>
          <a:p>
            <a:endParaRPr lang="en-US" sz="20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18209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5" y="168998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Context for student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82449"/>
              </p:ext>
            </p:extLst>
          </p:nvPr>
        </p:nvGraphicFramePr>
        <p:xfrm>
          <a:off x="-829338" y="597912"/>
          <a:ext cx="5563189" cy="60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6204" y="2507314"/>
            <a:ext cx="63977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Application	</a:t>
            </a:r>
            <a:r>
              <a:rPr lang="en-US" sz="2000" u="sng" dirty="0" smtClean="0">
                <a:latin typeface="Avenir Book"/>
                <a:cs typeface="Avenir Book"/>
              </a:rPr>
              <a:t>Worldview Reflections</a:t>
            </a:r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		 	 explain concepts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                           describe examples/scenarios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 </a:t>
            </a:r>
            <a:r>
              <a:rPr lang="en-US" sz="2000" dirty="0" smtClean="0">
                <a:latin typeface="Avenir Book"/>
                <a:cs typeface="Avenir Book"/>
              </a:rPr>
              <a:t>                                internationalize content</a:t>
            </a:r>
          </a:p>
          <a:p>
            <a:pPr lvl="1"/>
            <a:endParaRPr lang="en-US" sz="2000" dirty="0" smtClean="0">
              <a:latin typeface="Avenir Book"/>
              <a:cs typeface="Avenir Book"/>
            </a:endParaRP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Practice 	Written + In-class exercises 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Reflection	“relevancy” language</a:t>
            </a:r>
          </a:p>
          <a:p>
            <a:pPr lvl="1"/>
            <a:r>
              <a:rPr lang="en-US" sz="2000" dirty="0">
                <a:latin typeface="Avenir Book"/>
                <a:cs typeface="Avenir Book"/>
              </a:rPr>
              <a:t> </a:t>
            </a:r>
            <a:r>
              <a:rPr lang="en-US" sz="2000" dirty="0" smtClean="0">
                <a:latin typeface="Avenir Book"/>
                <a:cs typeface="Avenir Book"/>
              </a:rPr>
              <a:t>                                 use/outside conversations</a:t>
            </a:r>
          </a:p>
          <a:p>
            <a:pPr lvl="1"/>
            <a:r>
              <a:rPr lang="en-US" sz="2000" dirty="0" smtClean="0">
                <a:latin typeface="Avenir Book"/>
                <a:cs typeface="Avenir Book"/>
              </a:rPr>
              <a:t>			</a:t>
            </a:r>
          </a:p>
          <a:p>
            <a:endParaRPr lang="en-US" sz="2000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7294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855" y="152718"/>
            <a:ext cx="57912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Context for student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673852"/>
              </p:ext>
            </p:extLst>
          </p:nvPr>
        </p:nvGraphicFramePr>
        <p:xfrm>
          <a:off x="-829338" y="597912"/>
          <a:ext cx="5563189" cy="602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6204" y="2507314"/>
            <a:ext cx="6397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venir Book"/>
              <a:cs typeface="Avenir Book"/>
            </a:endParaRPr>
          </a:p>
          <a:p>
            <a:pPr lvl="1"/>
            <a:r>
              <a:rPr lang="en-US" sz="2400" dirty="0" smtClean="0">
                <a:latin typeface="Avenir Book"/>
                <a:cs typeface="Avenir Book"/>
              </a:rPr>
              <a:t>	</a:t>
            </a:r>
            <a:endParaRPr lang="en-US" sz="2000" dirty="0" smtClean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7082" y="1840926"/>
            <a:ext cx="520597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“I </a:t>
            </a:r>
            <a:r>
              <a:rPr lang="en-US" sz="2000" i="1" dirty="0"/>
              <a:t>could leave the classroom with something to talk about with my friends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r>
              <a:rPr lang="en-US" sz="2000" dirty="0"/>
              <a:t>“</a:t>
            </a:r>
            <a:r>
              <a:rPr lang="en-US" sz="2000" i="1" dirty="0"/>
              <a:t>I liked how relevant the material was not only to my major, but to the real world. It was taught in a way that explained potentially confusing topics in an understandable way. I have already began to participate in conversations with adults and students alike about international trade topics” 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“this </a:t>
            </a:r>
            <a:r>
              <a:rPr lang="en-US" sz="2000" i="1" dirty="0"/>
              <a:t>class inspired me on what I want to do as a career/</a:t>
            </a:r>
            <a:r>
              <a:rPr lang="en-US" sz="2000" i="1" dirty="0" smtClean="0"/>
              <a:t>citizen”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5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47533"/>
              </p:ext>
            </p:extLst>
          </p:nvPr>
        </p:nvGraphicFramePr>
        <p:xfrm>
          <a:off x="115459" y="1267626"/>
          <a:ext cx="6950637" cy="509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277736"/>
              </p:ext>
            </p:extLst>
          </p:nvPr>
        </p:nvGraphicFramePr>
        <p:xfrm>
          <a:off x="5086972" y="71226"/>
          <a:ext cx="3786934" cy="233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563780"/>
              </p:ext>
            </p:extLst>
          </p:nvPr>
        </p:nvGraphicFramePr>
        <p:xfrm>
          <a:off x="5457551" y="4916596"/>
          <a:ext cx="3217089" cy="166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30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2186</TotalTime>
  <Words>533</Words>
  <Application>Microsoft Macintosh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Am I a good teacher?</vt:lpstr>
      <vt:lpstr>The review</vt:lpstr>
      <vt:lpstr>The review</vt:lpstr>
      <vt:lpstr>What do my evaluations Say?</vt:lpstr>
      <vt:lpstr>Context for student evaluations</vt:lpstr>
      <vt:lpstr>Context for student evaluations</vt:lpstr>
      <vt:lpstr>Context for student evaluations</vt:lpstr>
      <vt:lpstr>Context for student evaluations</vt:lpstr>
      <vt:lpstr>PowerPoint Presentation</vt:lpstr>
      <vt:lpstr>Context for student evaluations</vt:lpstr>
      <vt:lpstr>Reiner’s response</vt:lpstr>
      <vt:lpstr>resources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a good teacher?</dc:title>
  <dc:creator>Mary Embry</dc:creator>
  <cp:lastModifiedBy>Mary Embry</cp:lastModifiedBy>
  <cp:revision>42</cp:revision>
  <dcterms:created xsi:type="dcterms:W3CDTF">2014-11-06T19:40:06Z</dcterms:created>
  <dcterms:modified xsi:type="dcterms:W3CDTF">2014-11-08T10:40:30Z</dcterms:modified>
</cp:coreProperties>
</file>